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
  </p:notesMasterIdLst>
  <p:sldIdLst>
    <p:sldId id="260"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69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25312F-B562-4191-B758-1F180500698B}" type="datetimeFigureOut">
              <a:rPr lang="en-US" smtClean="0"/>
              <a:pPr/>
              <a:t>5/3/2017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DCCE25-B190-4B1C-B95D-A34CF97BF50A}" type="slidenum">
              <a:rPr lang="en-US" smtClean="0"/>
              <a:pPr/>
              <a:t>‹#›</a:t>
            </a:fld>
            <a:endParaRPr lang="en-US"/>
          </a:p>
        </p:txBody>
      </p:sp>
    </p:spTree>
    <p:extLst>
      <p:ext uri="{BB962C8B-B14F-4D97-AF65-F5344CB8AC3E}">
        <p14:creationId xmlns="" xmlns:p14="http://schemas.microsoft.com/office/powerpoint/2010/main" val="1369956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18534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smtClean="0">
                <a:latin typeface="Calibri" pitchFamily="34" charset="0"/>
                <a:ea typeface="宋体" pitchFamily="2" charset="-122"/>
              </a:rPr>
              <a:t>FACILITATOR NOTE: </a:t>
            </a:r>
          </a:p>
          <a:p>
            <a:pPr lvl="1"/>
            <a:r>
              <a:rPr lang="en-US" altLang="en-US" smtClean="0">
                <a:latin typeface="Calibri" pitchFamily="34" charset="0"/>
                <a:ea typeface="宋体" pitchFamily="2" charset="-122"/>
              </a:rPr>
              <a:t>Play video, A Message from Senior Leaders</a:t>
            </a:r>
          </a:p>
          <a:p>
            <a:pPr lvl="2"/>
            <a:r>
              <a:rPr lang="en-US" altLang="en-US" smtClean="0">
                <a:latin typeface="Calibri" pitchFamily="34" charset="0"/>
                <a:ea typeface="宋体" pitchFamily="2" charset="-122"/>
              </a:rPr>
              <a:t>The video is available through Marriott Global Source</a:t>
            </a:r>
          </a:p>
          <a:p>
            <a:pPr lvl="2"/>
            <a:r>
              <a:rPr lang="en-US" altLang="en-US" smtClean="0">
                <a:latin typeface="Calibri" pitchFamily="34" charset="0"/>
                <a:ea typeface="宋体" pitchFamily="2" charset="-122"/>
              </a:rPr>
              <a:t>Additional instructions are available within the Facilitator Guide</a:t>
            </a:r>
          </a:p>
          <a:p>
            <a:pPr lvl="1"/>
            <a:r>
              <a:rPr lang="en-US" altLang="en-US" smtClean="0">
                <a:latin typeface="Calibri" pitchFamily="34" charset="0"/>
                <a:ea typeface="宋体" pitchFamily="2" charset="-122"/>
              </a:rPr>
              <a:t>Distribute copies of the Leader Video Transcript Handout in the required language</a:t>
            </a:r>
          </a:p>
          <a:p>
            <a:endParaRPr lang="en-US" altLang="en-US" smtClean="0">
              <a:latin typeface="Calibri" pitchFamily="34" charset="0"/>
              <a:ea typeface="宋体" pitchFamily="2" charset="-122"/>
            </a:endParaRPr>
          </a:p>
          <a:p>
            <a:r>
              <a:rPr lang="en-US" altLang="en-US" smtClean="0">
                <a:latin typeface="Calibri" pitchFamily="34" charset="0"/>
                <a:ea typeface="宋体" pitchFamily="2" charset="-122"/>
              </a:rPr>
              <a:t>KEY POINTS:</a:t>
            </a:r>
          </a:p>
          <a:p>
            <a:pPr lvl="1"/>
            <a:r>
              <a:rPr lang="en-US" altLang="en-US" smtClean="0">
                <a:latin typeface="Calibri" pitchFamily="34" charset="0"/>
                <a:ea typeface="宋体" pitchFamily="2" charset="-122"/>
              </a:rPr>
              <a:t>As we learned in the last LOCV, our Company’s VISION is to be the number one hospitality company in the world</a:t>
            </a:r>
          </a:p>
          <a:p>
            <a:pPr lvl="1"/>
            <a:r>
              <a:rPr lang="en-US" altLang="en-US" smtClean="0">
                <a:latin typeface="Calibri" pitchFamily="34" charset="0"/>
                <a:ea typeface="宋体" pitchFamily="2" charset="-122"/>
              </a:rPr>
              <a:t>Mr. Sorenson has been working with our leadership team to ensure we have a well defined strategy in place to help us achieve this goal</a:t>
            </a:r>
          </a:p>
          <a:p>
            <a:pPr lvl="1"/>
            <a:r>
              <a:rPr lang="en-US" altLang="en-US" smtClean="0">
                <a:latin typeface="Calibri" pitchFamily="34" charset="0"/>
                <a:ea typeface="宋体" pitchFamily="2" charset="-122"/>
              </a:rPr>
              <a:t>To achieve our VISION, Arne and our leaders have developed a clearly defined PURPOSE, outlined our Company VALUES, and created an actionable STRATEGY</a:t>
            </a:r>
          </a:p>
          <a:p>
            <a:pPr lvl="1"/>
            <a:endParaRPr lang="en-US" altLang="en-US" smtClean="0">
              <a:latin typeface="Calibri" pitchFamily="34" charset="0"/>
              <a:ea typeface="宋体" pitchFamily="2" charset="-122"/>
            </a:endParaRPr>
          </a:p>
          <a:p>
            <a:r>
              <a:rPr lang="en-US" altLang="en-US" smtClean="0">
                <a:latin typeface="Calibri" pitchFamily="34" charset="0"/>
                <a:ea typeface="宋体" pitchFamily="2" charset="-122"/>
              </a:rPr>
              <a:t>TRANSITION:</a:t>
            </a:r>
          </a:p>
          <a:p>
            <a:r>
              <a:rPr lang="en-US" altLang="en-US" smtClean="0">
                <a:latin typeface="Calibri" pitchFamily="34" charset="0"/>
                <a:ea typeface="宋体" pitchFamily="2" charset="-122"/>
              </a:rPr>
              <a:t>Let’s look at discuss each of these now…</a:t>
            </a:r>
          </a:p>
        </p:txBody>
      </p:sp>
      <p:sp>
        <p:nvSpPr>
          <p:cNvPr id="185348" name="Header Placeholder 3"/>
          <p:cNvSpPr>
            <a:spLocks noGrp="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27500" indent="-278849" eaLnBrk="0" hangingPunct="0">
              <a:spcBef>
                <a:spcPct val="30000"/>
              </a:spcBef>
              <a:defRPr sz="1200">
                <a:solidFill>
                  <a:schemeClr val="tx1"/>
                </a:solidFill>
                <a:latin typeface="Calibri" pitchFamily="34" charset="0"/>
                <a:ea typeface="ＭＳ Ｐゴシック" pitchFamily="34" charset="-128"/>
              </a:defRPr>
            </a:lvl2pPr>
            <a:lvl3pPr marL="1120069" indent="-222768" eaLnBrk="0" hangingPunct="0">
              <a:spcBef>
                <a:spcPct val="30000"/>
              </a:spcBef>
              <a:defRPr sz="1200">
                <a:solidFill>
                  <a:schemeClr val="tx1"/>
                </a:solidFill>
                <a:latin typeface="Calibri" pitchFamily="34" charset="0"/>
                <a:ea typeface="ＭＳ Ｐゴシック" pitchFamily="34" charset="-128"/>
              </a:defRPr>
            </a:lvl3pPr>
            <a:lvl4pPr marL="1568719" indent="-222768" eaLnBrk="0" hangingPunct="0">
              <a:spcBef>
                <a:spcPct val="30000"/>
              </a:spcBef>
              <a:defRPr sz="1200">
                <a:solidFill>
                  <a:schemeClr val="tx1"/>
                </a:solidFill>
                <a:latin typeface="Calibri" pitchFamily="34" charset="0"/>
                <a:ea typeface="ＭＳ Ｐゴシック" pitchFamily="34" charset="-128"/>
              </a:defRPr>
            </a:lvl4pPr>
            <a:lvl5pPr marL="2017369" indent="-222768" eaLnBrk="0" hangingPunct="0">
              <a:spcBef>
                <a:spcPct val="30000"/>
              </a:spcBef>
              <a:defRPr sz="1200">
                <a:solidFill>
                  <a:schemeClr val="tx1"/>
                </a:solidFill>
                <a:latin typeface="Calibri" pitchFamily="34" charset="0"/>
                <a:ea typeface="ＭＳ Ｐゴシック" pitchFamily="34" charset="-128"/>
              </a:defRPr>
            </a:lvl5pPr>
            <a:lvl6pPr marL="2466020" indent="-222768" defTabSz="4486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14670" indent="-222768" defTabSz="4486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63320" indent="-222768" defTabSz="4486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11971" indent="-222768" defTabSz="4486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r>
              <a:rPr lang="en-US" altLang="en-US">
                <a:solidFill>
                  <a:srgbClr val="000000"/>
                </a:solidFill>
                <a:latin typeface="Arial" pitchFamily="34" charset="0"/>
                <a:ea typeface="宋体" pitchFamily="2" charset="-122"/>
              </a:rPr>
              <a:t>Asia Pacific</a:t>
            </a:r>
          </a:p>
        </p:txBody>
      </p:sp>
      <p:sp>
        <p:nvSpPr>
          <p:cNvPr id="185349" name="Footer Placeholder 4"/>
          <p:cNvSpPr>
            <a:spLocks noGrp="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27500" indent="-278849" eaLnBrk="0" hangingPunct="0">
              <a:spcBef>
                <a:spcPct val="30000"/>
              </a:spcBef>
              <a:defRPr sz="1200">
                <a:solidFill>
                  <a:schemeClr val="tx1"/>
                </a:solidFill>
                <a:latin typeface="Calibri" pitchFamily="34" charset="0"/>
                <a:ea typeface="ＭＳ Ｐゴシック" pitchFamily="34" charset="-128"/>
              </a:defRPr>
            </a:lvl2pPr>
            <a:lvl3pPr marL="1120069" indent="-222768" eaLnBrk="0" hangingPunct="0">
              <a:spcBef>
                <a:spcPct val="30000"/>
              </a:spcBef>
              <a:defRPr sz="1200">
                <a:solidFill>
                  <a:schemeClr val="tx1"/>
                </a:solidFill>
                <a:latin typeface="Calibri" pitchFamily="34" charset="0"/>
                <a:ea typeface="ＭＳ Ｐゴシック" pitchFamily="34" charset="-128"/>
              </a:defRPr>
            </a:lvl3pPr>
            <a:lvl4pPr marL="1568719" indent="-222768" eaLnBrk="0" hangingPunct="0">
              <a:spcBef>
                <a:spcPct val="30000"/>
              </a:spcBef>
              <a:defRPr sz="1200">
                <a:solidFill>
                  <a:schemeClr val="tx1"/>
                </a:solidFill>
                <a:latin typeface="Calibri" pitchFamily="34" charset="0"/>
                <a:ea typeface="ＭＳ Ｐゴシック" pitchFamily="34" charset="-128"/>
              </a:defRPr>
            </a:lvl4pPr>
            <a:lvl5pPr marL="2017369" indent="-222768" eaLnBrk="0" hangingPunct="0">
              <a:spcBef>
                <a:spcPct val="30000"/>
              </a:spcBef>
              <a:defRPr sz="1200">
                <a:solidFill>
                  <a:schemeClr val="tx1"/>
                </a:solidFill>
                <a:latin typeface="Calibri" pitchFamily="34" charset="0"/>
                <a:ea typeface="ＭＳ Ｐゴシック" pitchFamily="34" charset="-128"/>
              </a:defRPr>
            </a:lvl5pPr>
            <a:lvl6pPr marL="2466020" indent="-222768" defTabSz="4486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14670" indent="-222768" defTabSz="4486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63320" indent="-222768" defTabSz="4486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11971" indent="-222768" defTabSz="4486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r>
              <a:rPr lang="en-US" altLang="en-US">
                <a:solidFill>
                  <a:srgbClr val="000000"/>
                </a:solidFill>
                <a:latin typeface="Arial" pitchFamily="34" charset="0"/>
                <a:ea typeface="宋体" pitchFamily="2" charset="-122"/>
              </a:rPr>
              <a:t>2014 Living Our Core Values</a:t>
            </a:r>
          </a:p>
        </p:txBody>
      </p:sp>
      <p:sp>
        <p:nvSpPr>
          <p:cNvPr id="185350" name="Slide Number Placeholder 5"/>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27500" indent="-278849" eaLnBrk="0" hangingPunct="0">
              <a:spcBef>
                <a:spcPct val="30000"/>
              </a:spcBef>
              <a:defRPr sz="1200">
                <a:solidFill>
                  <a:schemeClr val="tx1"/>
                </a:solidFill>
                <a:latin typeface="Calibri" pitchFamily="34" charset="0"/>
                <a:ea typeface="ＭＳ Ｐゴシック" pitchFamily="34" charset="-128"/>
              </a:defRPr>
            </a:lvl2pPr>
            <a:lvl3pPr marL="1120069" indent="-222768" eaLnBrk="0" hangingPunct="0">
              <a:spcBef>
                <a:spcPct val="30000"/>
              </a:spcBef>
              <a:defRPr sz="1200">
                <a:solidFill>
                  <a:schemeClr val="tx1"/>
                </a:solidFill>
                <a:latin typeface="Calibri" pitchFamily="34" charset="0"/>
                <a:ea typeface="ＭＳ Ｐゴシック" pitchFamily="34" charset="-128"/>
              </a:defRPr>
            </a:lvl3pPr>
            <a:lvl4pPr marL="1568719" indent="-222768" eaLnBrk="0" hangingPunct="0">
              <a:spcBef>
                <a:spcPct val="30000"/>
              </a:spcBef>
              <a:defRPr sz="1200">
                <a:solidFill>
                  <a:schemeClr val="tx1"/>
                </a:solidFill>
                <a:latin typeface="Calibri" pitchFamily="34" charset="0"/>
                <a:ea typeface="ＭＳ Ｐゴシック" pitchFamily="34" charset="-128"/>
              </a:defRPr>
            </a:lvl4pPr>
            <a:lvl5pPr marL="2017369" indent="-222768" eaLnBrk="0" hangingPunct="0">
              <a:spcBef>
                <a:spcPct val="30000"/>
              </a:spcBef>
              <a:defRPr sz="1200">
                <a:solidFill>
                  <a:schemeClr val="tx1"/>
                </a:solidFill>
                <a:latin typeface="Calibri" pitchFamily="34" charset="0"/>
                <a:ea typeface="ＭＳ Ｐゴシック" pitchFamily="34" charset="-128"/>
              </a:defRPr>
            </a:lvl5pPr>
            <a:lvl6pPr marL="2466020" indent="-222768" defTabSz="4486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14670" indent="-222768" defTabSz="4486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63320" indent="-222768" defTabSz="4486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11971" indent="-222768" defTabSz="4486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7AED1349-447B-4557-B19B-C71716F80496}" type="slidenum">
              <a:rPr lang="en-US" altLang="en-US">
                <a:solidFill>
                  <a:srgbClr val="000000"/>
                </a:solidFill>
                <a:latin typeface="Arial" pitchFamily="34" charset="0"/>
                <a:ea typeface="宋体" pitchFamily="2" charset="-122"/>
              </a:rPr>
              <a:pPr eaLnBrk="1" hangingPunct="1">
                <a:spcBef>
                  <a:spcPct val="0"/>
                </a:spcBef>
              </a:pPr>
              <a:t>1</a:t>
            </a:fld>
            <a:endParaRPr lang="en-US" altLang="en-US">
              <a:solidFill>
                <a:srgbClr val="000000"/>
              </a:solidFill>
              <a:latin typeface="Arial" pitchFamily="34" charset="0"/>
              <a:ea typeface="宋体" pitchFamily="2" charset="-122"/>
            </a:endParaRPr>
          </a:p>
        </p:txBody>
      </p:sp>
      <p:sp>
        <p:nvSpPr>
          <p:cNvPr id="185351" name="Rectangle 6"/>
          <p:cNvSpPr>
            <a:spLocks noChangeArrowheads="1"/>
          </p:cNvSpPr>
          <p:nvPr/>
        </p:nvSpPr>
        <p:spPr bwMode="auto">
          <a:xfrm>
            <a:off x="3675926" y="429406"/>
            <a:ext cx="2495653" cy="1180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3739" tIns="46870" rIns="93739" bIns="46870">
            <a:spAutoFit/>
          </a:bodyPr>
          <a:lstStyle>
            <a:lvl1pPr defTabSz="954088" eaLnBrk="0" hangingPunct="0">
              <a:spcBef>
                <a:spcPct val="30000"/>
              </a:spcBef>
              <a:defRPr sz="1200">
                <a:solidFill>
                  <a:schemeClr val="tx1"/>
                </a:solidFill>
                <a:latin typeface="Calibri" pitchFamily="34" charset="0"/>
                <a:ea typeface="ＭＳ Ｐゴシック" pitchFamily="34" charset="-128"/>
              </a:defRPr>
            </a:lvl1pPr>
            <a:lvl2pPr marL="742950" indent="-285750" defTabSz="954088" eaLnBrk="0" hangingPunct="0">
              <a:spcBef>
                <a:spcPct val="30000"/>
              </a:spcBef>
              <a:defRPr sz="1200">
                <a:solidFill>
                  <a:schemeClr val="tx1"/>
                </a:solidFill>
                <a:latin typeface="Calibri" pitchFamily="34" charset="0"/>
                <a:ea typeface="ＭＳ Ｐゴシック" pitchFamily="34" charset="-128"/>
              </a:defRPr>
            </a:lvl2pPr>
            <a:lvl3pPr marL="1143000" indent="-228600" defTabSz="954088" eaLnBrk="0" hangingPunct="0">
              <a:spcBef>
                <a:spcPct val="30000"/>
              </a:spcBef>
              <a:defRPr sz="1200">
                <a:solidFill>
                  <a:schemeClr val="tx1"/>
                </a:solidFill>
                <a:latin typeface="Calibri" pitchFamily="34" charset="0"/>
                <a:ea typeface="ＭＳ Ｐゴシック" pitchFamily="34" charset="-128"/>
              </a:defRPr>
            </a:lvl3pPr>
            <a:lvl4pPr marL="1600200" indent="-228600" defTabSz="954088" eaLnBrk="0" hangingPunct="0">
              <a:spcBef>
                <a:spcPct val="30000"/>
              </a:spcBef>
              <a:defRPr sz="1200">
                <a:solidFill>
                  <a:schemeClr val="tx1"/>
                </a:solidFill>
                <a:latin typeface="Calibri" pitchFamily="34" charset="0"/>
                <a:ea typeface="ＭＳ Ｐゴシック" pitchFamily="34" charset="-128"/>
              </a:defRPr>
            </a:lvl4pPr>
            <a:lvl5pPr marL="2057400" indent="-228600" defTabSz="954088" eaLnBrk="0" hangingPunct="0">
              <a:spcBef>
                <a:spcPct val="30000"/>
              </a:spcBef>
              <a:defRPr sz="1200">
                <a:solidFill>
                  <a:schemeClr val="tx1"/>
                </a:solidFill>
                <a:latin typeface="Calibri" pitchFamily="34" charset="0"/>
                <a:ea typeface="ＭＳ Ｐゴシック" pitchFamily="34" charset="-128"/>
              </a:defRPr>
            </a:lvl5pPr>
            <a:lvl6pPr marL="2514600" indent="-228600" defTabSz="954088"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54088"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54088"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54088"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fontAlgn="base">
              <a:spcBef>
                <a:spcPct val="0"/>
              </a:spcBef>
              <a:spcAft>
                <a:spcPct val="0"/>
              </a:spcAft>
            </a:pPr>
            <a:r>
              <a:rPr lang="en-US" altLang="en-US" sz="1000" b="1">
                <a:solidFill>
                  <a:srgbClr val="000000"/>
                </a:solidFill>
                <a:latin typeface="Corbel" pitchFamily="34" charset="0"/>
                <a:ea typeface="宋体" pitchFamily="2" charset="-122"/>
                <a:cs typeface="Arial" pitchFamily="34" charset="0"/>
              </a:rPr>
              <a:t>Speaker:</a:t>
            </a:r>
            <a:r>
              <a:rPr lang="en-US" altLang="en-US" sz="1000">
                <a:solidFill>
                  <a:srgbClr val="000000"/>
                </a:solidFill>
                <a:latin typeface="Corbel" pitchFamily="34" charset="0"/>
                <a:ea typeface="宋体" pitchFamily="2" charset="-122"/>
                <a:cs typeface="Arial" pitchFamily="34" charset="0"/>
              </a:rPr>
              <a:t> General Manager</a:t>
            </a:r>
          </a:p>
          <a:p>
            <a:pPr fontAlgn="base">
              <a:spcBef>
                <a:spcPct val="0"/>
              </a:spcBef>
              <a:spcAft>
                <a:spcPct val="0"/>
              </a:spcAft>
            </a:pPr>
            <a:endParaRPr lang="en-US" altLang="en-US" sz="1000">
              <a:solidFill>
                <a:srgbClr val="000000"/>
              </a:solidFill>
              <a:latin typeface="Corbel" pitchFamily="34" charset="0"/>
              <a:ea typeface="宋体" pitchFamily="2" charset="-122"/>
              <a:cs typeface="Arial" pitchFamily="34" charset="0"/>
            </a:endParaRPr>
          </a:p>
          <a:p>
            <a:pPr fontAlgn="base">
              <a:spcBef>
                <a:spcPct val="0"/>
              </a:spcBef>
              <a:spcAft>
                <a:spcPct val="0"/>
              </a:spcAft>
            </a:pPr>
            <a:r>
              <a:rPr lang="en-US" altLang="en-US" sz="1000" b="1">
                <a:solidFill>
                  <a:srgbClr val="000000"/>
                </a:solidFill>
                <a:latin typeface="Corbel" pitchFamily="34" charset="0"/>
                <a:ea typeface="宋体" pitchFamily="2" charset="-122"/>
                <a:cs typeface="Arial" pitchFamily="34" charset="0"/>
              </a:rPr>
              <a:t>Timing: </a:t>
            </a:r>
            <a:r>
              <a:rPr lang="en-US" altLang="en-US" sz="1000">
                <a:solidFill>
                  <a:srgbClr val="000000"/>
                </a:solidFill>
                <a:latin typeface="Corbel" pitchFamily="34" charset="0"/>
                <a:ea typeface="宋体" pitchFamily="2" charset="-122"/>
                <a:cs typeface="Arial" pitchFamily="34" charset="0"/>
              </a:rPr>
              <a:t>4 minutes</a:t>
            </a:r>
          </a:p>
          <a:p>
            <a:pPr fontAlgn="base">
              <a:spcBef>
                <a:spcPct val="0"/>
              </a:spcBef>
              <a:spcAft>
                <a:spcPct val="0"/>
              </a:spcAft>
            </a:pPr>
            <a:endParaRPr lang="en-US" altLang="en-US" sz="1000">
              <a:solidFill>
                <a:srgbClr val="000000"/>
              </a:solidFill>
              <a:latin typeface="Corbel" pitchFamily="34" charset="0"/>
              <a:ea typeface="宋体" pitchFamily="2" charset="-122"/>
              <a:cs typeface="Arial" pitchFamily="34" charset="0"/>
            </a:endParaRPr>
          </a:p>
          <a:p>
            <a:pPr fontAlgn="base">
              <a:spcBef>
                <a:spcPct val="0"/>
              </a:spcBef>
              <a:spcAft>
                <a:spcPct val="0"/>
              </a:spcAft>
            </a:pPr>
            <a:r>
              <a:rPr lang="en-US" altLang="en-US" sz="1000" b="1">
                <a:solidFill>
                  <a:srgbClr val="000000"/>
                </a:solidFill>
                <a:latin typeface="Corbel" pitchFamily="34" charset="0"/>
                <a:ea typeface="宋体" pitchFamily="2" charset="-122"/>
                <a:cs typeface="Arial" pitchFamily="34" charset="0"/>
              </a:rPr>
              <a:t>Resources/Preparation: </a:t>
            </a:r>
            <a:r>
              <a:rPr lang="en-US" altLang="en-US" sz="1000">
                <a:solidFill>
                  <a:srgbClr val="000000"/>
                </a:solidFill>
                <a:latin typeface="Corbel" pitchFamily="34" charset="0"/>
                <a:ea typeface="宋体" pitchFamily="2" charset="-122"/>
                <a:cs typeface="Arial" pitchFamily="34" charset="0"/>
              </a:rPr>
              <a:t>You will need to download the video in advance of the session and play as a separate file. </a:t>
            </a:r>
          </a:p>
        </p:txBody>
      </p:sp>
    </p:spTree>
    <p:extLst>
      <p:ext uri="{BB962C8B-B14F-4D97-AF65-F5344CB8AC3E}">
        <p14:creationId xmlns="" xmlns:p14="http://schemas.microsoft.com/office/powerpoint/2010/main" val="3208241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zh-CN" smtClean="0"/>
              <a:t>Click to edit Master subtitle style</a:t>
            </a:r>
            <a:endParaRPr lang="zh-CN" altLang="en-US"/>
          </a:p>
        </p:txBody>
      </p:sp>
    </p:spTree>
    <p:extLst>
      <p:ext uri="{BB962C8B-B14F-4D97-AF65-F5344CB8AC3E}">
        <p14:creationId xmlns="" xmlns:p14="http://schemas.microsoft.com/office/powerpoint/2010/main" val="3624488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 xmlns:p14="http://schemas.microsoft.com/office/powerpoint/2010/main" val="426507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414338"/>
            <a:ext cx="2058988" cy="5246687"/>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414338"/>
            <a:ext cx="6029325" cy="5246687"/>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 xmlns:p14="http://schemas.microsoft.com/office/powerpoint/2010/main" val="4029978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414338"/>
            <a:ext cx="8229600" cy="1143000"/>
          </a:xfrm>
        </p:spPr>
        <p:txBody>
          <a:bodyPr/>
          <a:lstStyle/>
          <a:p>
            <a:r>
              <a:rPr lang="en-US" altLang="zh-CN" smtClean="0"/>
              <a:t>Click to edit Master title style</a:t>
            </a:r>
            <a:endParaRPr lang="zh-CN" altLang="en-US"/>
          </a:p>
        </p:txBody>
      </p:sp>
    </p:spTree>
    <p:extLst>
      <p:ext uri="{BB962C8B-B14F-4D97-AF65-F5344CB8AC3E}">
        <p14:creationId xmlns="" xmlns:p14="http://schemas.microsoft.com/office/powerpoint/2010/main" val="1897876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Blank">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457200" y="76200"/>
            <a:ext cx="82296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lvl="0"/>
            <a:r>
              <a:rPr lang="en-US" smtClean="0"/>
              <a:t>Click to edit Master title style</a:t>
            </a:r>
          </a:p>
        </p:txBody>
      </p:sp>
      <p:sp>
        <p:nvSpPr>
          <p:cNvPr id="3" name="Slide Number Placeholder 4"/>
          <p:cNvSpPr>
            <a:spLocks noGrp="1"/>
          </p:cNvSpPr>
          <p:nvPr>
            <p:ph type="sldNum" sz="quarter" idx="10"/>
          </p:nvPr>
        </p:nvSpPr>
        <p:spPr>
          <a:xfrm>
            <a:off x="6858000" y="6477000"/>
            <a:ext cx="2133600" cy="365125"/>
          </a:xfrm>
          <a:prstGeom prst="rect">
            <a:avLst/>
          </a:prstGeom>
        </p:spPr>
        <p:txBody>
          <a:bodyPr/>
          <a:lstStyle>
            <a:lvl1pPr defTabSz="914400" fontAlgn="auto">
              <a:spcBef>
                <a:spcPts val="0"/>
              </a:spcBef>
              <a:spcAft>
                <a:spcPts val="0"/>
              </a:spcAft>
              <a:defRPr sz="1800">
                <a:solidFill>
                  <a:srgbClr val="000000"/>
                </a:solidFill>
                <a:latin typeface="Calibri"/>
                <a:cs typeface="Arial" charset="0"/>
              </a:defRPr>
            </a:lvl1pPr>
          </a:lstStyle>
          <a:p>
            <a:pPr>
              <a:defRPr/>
            </a:pPr>
            <a:r>
              <a:rPr lang="en-US"/>
              <a:t>LOCV </a:t>
            </a:r>
            <a:fld id="{A6AAC612-5741-48B5-94E6-F80C60BC783B}" type="slidenum">
              <a:rPr lang="en-US"/>
              <a:pPr>
                <a:defRPr/>
              </a:pPr>
              <a:t>‹#›</a:t>
            </a:fld>
            <a:endParaRPr lang="en-US"/>
          </a:p>
        </p:txBody>
      </p:sp>
    </p:spTree>
    <p:extLst>
      <p:ext uri="{BB962C8B-B14F-4D97-AF65-F5344CB8AC3E}">
        <p14:creationId xmlns="" xmlns:p14="http://schemas.microsoft.com/office/powerpoint/2010/main" val="1518491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General Content">
    <p:bg>
      <p:bgPr>
        <a:solidFill>
          <a:schemeClr val="bg1"/>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a:off x="381000" y="609600"/>
            <a:ext cx="8382000" cy="0"/>
          </a:xfrm>
          <a:prstGeom prst="line">
            <a:avLst/>
          </a:prstGeom>
          <a:ln w="44450">
            <a:solidFill>
              <a:srgbClr val="BA113C"/>
            </a:solidFill>
          </a:ln>
        </p:spPr>
        <p:style>
          <a:lnRef idx="1">
            <a:schemeClr val="accent1"/>
          </a:lnRef>
          <a:fillRef idx="0">
            <a:schemeClr val="accent1"/>
          </a:fillRef>
          <a:effectRef idx="0">
            <a:schemeClr val="accent1"/>
          </a:effectRef>
          <a:fontRef idx="minor">
            <a:schemeClr val="tx1"/>
          </a:fontRef>
        </p:style>
      </p:cxnSp>
      <p:pic>
        <p:nvPicPr>
          <p:cNvPr id="5" name="Picture 9"/>
          <p:cNvPicPr>
            <a:picLocks noChangeAspect="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23813" y="6042025"/>
            <a:ext cx="1270000" cy="820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1341438" y="6475413"/>
            <a:ext cx="74215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252600" y="218742"/>
            <a:ext cx="7677150" cy="304800"/>
          </a:xfrm>
        </p:spPr>
        <p:txBody>
          <a:bodyPr>
            <a:noAutofit/>
          </a:bodyPr>
          <a:lstStyle>
            <a:lvl1pPr algn="l">
              <a:defRPr sz="2800" b="1">
                <a:solidFill>
                  <a:schemeClr val="tx1">
                    <a:lumMod val="85000"/>
                    <a:lumOff val="15000"/>
                  </a:schemeClr>
                </a:solidFill>
                <a:effectLst>
                  <a:outerShdw blurRad="38100" dist="38100" dir="2700000" algn="tl">
                    <a:srgbClr val="000000">
                      <a:alpha val="43137"/>
                    </a:srgbClr>
                  </a:outerShdw>
                </a:effectLst>
                <a:latin typeface="Candara" pitchFamily="34" charset="0"/>
              </a:defRPr>
            </a:lvl1pPr>
          </a:lstStyle>
          <a:p>
            <a:r>
              <a:rPr lang="en-US" dirty="0" smtClean="0"/>
              <a:t>Click to edit Master title style</a:t>
            </a:r>
            <a:endParaRPr lang="en-US" dirty="0"/>
          </a:p>
        </p:txBody>
      </p:sp>
      <p:sp>
        <p:nvSpPr>
          <p:cNvPr id="7" name="Text Placeholder 6"/>
          <p:cNvSpPr>
            <a:spLocks noGrp="1"/>
          </p:cNvSpPr>
          <p:nvPr>
            <p:ph type="body" sz="quarter" idx="13"/>
          </p:nvPr>
        </p:nvSpPr>
        <p:spPr>
          <a:xfrm>
            <a:off x="304800" y="762000"/>
            <a:ext cx="8458200" cy="5279575"/>
          </a:xfrm>
        </p:spPr>
        <p:txBody>
          <a:bodyPr/>
          <a:lstStyle>
            <a:lvl1pPr>
              <a:defRPr>
                <a:latin typeface="Century Gothic" pitchFamily="34" charset="0"/>
              </a:defRPr>
            </a:lvl1pPr>
            <a:lvl2pPr>
              <a:defRPr>
                <a:latin typeface="Century Gothic" pitchFamily="34" charset="0"/>
              </a:defRPr>
            </a:lvl2pPr>
            <a:lvl3pPr>
              <a:defRPr>
                <a:latin typeface="Century Gothic" pitchFamily="34" charset="0"/>
              </a:defRPr>
            </a:lvl3pPr>
            <a:lvl4pPr>
              <a:defRPr>
                <a:latin typeface="Century Gothic" pitchFamily="34" charset="0"/>
              </a:defRPr>
            </a:lvl4pPr>
            <a:lvl5pPr>
              <a:defRPr>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14"/>
          </p:nvPr>
        </p:nvSpPr>
        <p:spPr>
          <a:xfrm>
            <a:off x="457200" y="6416675"/>
            <a:ext cx="2133600" cy="365125"/>
          </a:xfrm>
          <a:prstGeom prst="rect">
            <a:avLst/>
          </a:prstGeom>
        </p:spPr>
        <p:txBody>
          <a:bodyPr/>
          <a:lstStyle>
            <a:lvl1pPr defTabSz="914400" fontAlgn="auto">
              <a:spcBef>
                <a:spcPts val="0"/>
              </a:spcBef>
              <a:spcAft>
                <a:spcPts val="0"/>
              </a:spcAft>
              <a:defRPr sz="1800">
                <a:solidFill>
                  <a:prstClr val="black">
                    <a:tint val="75000"/>
                  </a:prstClr>
                </a:solidFill>
                <a:latin typeface="Calibri"/>
                <a:cs typeface="+mn-cs"/>
              </a:defRPr>
            </a:lvl1pPr>
          </a:lstStyle>
          <a:p>
            <a:pPr>
              <a:defRPr/>
            </a:pPr>
            <a:fld id="{B6E157D6-37C2-4AD6-A055-260D380AAFFF}" type="datetimeFigureOut">
              <a:rPr lang="en-US"/>
              <a:pPr>
                <a:defRPr/>
              </a:pPr>
              <a:t>5/3/2017</a:t>
            </a:fld>
            <a:endParaRPr lang="en-US"/>
          </a:p>
        </p:txBody>
      </p:sp>
      <p:sp>
        <p:nvSpPr>
          <p:cNvPr id="9" name="Footer Placeholder 4"/>
          <p:cNvSpPr>
            <a:spLocks noGrp="1"/>
          </p:cNvSpPr>
          <p:nvPr>
            <p:ph type="ftr" sz="quarter" idx="15"/>
          </p:nvPr>
        </p:nvSpPr>
        <p:spPr>
          <a:xfrm>
            <a:off x="3124200" y="6416675"/>
            <a:ext cx="2895600" cy="365125"/>
          </a:xfrm>
          <a:prstGeom prst="rect">
            <a:avLst/>
          </a:prstGeom>
        </p:spPr>
        <p:txBody>
          <a:bodyPr/>
          <a:lstStyle>
            <a:lvl1pPr defTabSz="914400" fontAlgn="auto">
              <a:spcBef>
                <a:spcPts val="0"/>
              </a:spcBef>
              <a:spcAft>
                <a:spcPts val="0"/>
              </a:spcAft>
              <a:defRPr sz="1800">
                <a:solidFill>
                  <a:prstClr val="black">
                    <a:tint val="75000"/>
                  </a:prstClr>
                </a:solidFill>
                <a:latin typeface="Calibri"/>
                <a:cs typeface="+mn-cs"/>
              </a:defRPr>
            </a:lvl1pPr>
          </a:lstStyle>
          <a:p>
            <a:pPr>
              <a:defRPr/>
            </a:pPr>
            <a:endParaRPr lang="en-US"/>
          </a:p>
        </p:txBody>
      </p:sp>
      <p:sp>
        <p:nvSpPr>
          <p:cNvPr id="10" name="Slide Number Placeholder 5"/>
          <p:cNvSpPr>
            <a:spLocks noGrp="1"/>
          </p:cNvSpPr>
          <p:nvPr>
            <p:ph type="sldNum" sz="quarter" idx="16"/>
          </p:nvPr>
        </p:nvSpPr>
        <p:spPr>
          <a:xfrm>
            <a:off x="6553200" y="6416675"/>
            <a:ext cx="2133600" cy="365125"/>
          </a:xfrm>
          <a:prstGeom prst="rect">
            <a:avLst/>
          </a:prstGeom>
        </p:spPr>
        <p:txBody>
          <a:bodyPr/>
          <a:lstStyle>
            <a:lvl1pPr defTabSz="914400" fontAlgn="auto">
              <a:spcBef>
                <a:spcPts val="0"/>
              </a:spcBef>
              <a:spcAft>
                <a:spcPts val="0"/>
              </a:spcAft>
              <a:defRPr sz="1800">
                <a:solidFill>
                  <a:prstClr val="black">
                    <a:tint val="75000"/>
                  </a:prstClr>
                </a:solidFill>
                <a:latin typeface="Calibri"/>
                <a:cs typeface="+mn-cs"/>
              </a:defRPr>
            </a:lvl1pPr>
          </a:lstStyle>
          <a:p>
            <a:pPr>
              <a:defRPr/>
            </a:pPr>
            <a:fld id="{6D833521-173D-4045-AD48-7E91BBD47389}" type="slidenum">
              <a:rPr lang="en-US"/>
              <a:pPr>
                <a:defRPr/>
              </a:pPr>
              <a:t>‹#›</a:t>
            </a:fld>
            <a:endParaRPr lang="en-US"/>
          </a:p>
        </p:txBody>
      </p:sp>
    </p:spTree>
    <p:extLst>
      <p:ext uri="{BB962C8B-B14F-4D97-AF65-F5344CB8AC3E}">
        <p14:creationId xmlns="" xmlns:p14="http://schemas.microsoft.com/office/powerpoint/2010/main" val="405980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 xmlns:p14="http://schemas.microsoft.com/office/powerpoint/2010/main" val="3246384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smtClean="0"/>
              <a:t>Click to edit Master text styles</a:t>
            </a:r>
          </a:p>
        </p:txBody>
      </p:sp>
    </p:spTree>
    <p:extLst>
      <p:ext uri="{BB962C8B-B14F-4D97-AF65-F5344CB8AC3E}">
        <p14:creationId xmlns="" xmlns:p14="http://schemas.microsoft.com/office/powerpoint/2010/main" val="1968046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68313" y="1711325"/>
            <a:ext cx="4038600" cy="394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59313" y="1711325"/>
            <a:ext cx="4038600" cy="394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 xmlns:p14="http://schemas.microsoft.com/office/powerpoint/2010/main" val="314386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 xmlns:p14="http://schemas.microsoft.com/office/powerpoint/2010/main" val="625291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Tree>
    <p:extLst>
      <p:ext uri="{BB962C8B-B14F-4D97-AF65-F5344CB8AC3E}">
        <p14:creationId xmlns="" xmlns:p14="http://schemas.microsoft.com/office/powerpoint/2010/main" val="2657742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980816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Tree>
    <p:extLst>
      <p:ext uri="{BB962C8B-B14F-4D97-AF65-F5344CB8AC3E}">
        <p14:creationId xmlns="" xmlns:p14="http://schemas.microsoft.com/office/powerpoint/2010/main" val="139393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Arial" pitchFamily="34"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Tree>
    <p:extLst>
      <p:ext uri="{BB962C8B-B14F-4D97-AF65-F5344CB8AC3E}">
        <p14:creationId xmlns="" xmlns:p14="http://schemas.microsoft.com/office/powerpoint/2010/main" val="3092116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5"/>
          <p:cNvSpPr>
            <a:spLocks noChangeArrowheads="1"/>
          </p:cNvSpPr>
          <p:nvPr/>
        </p:nvSpPr>
        <p:spPr bwMode="auto">
          <a:xfrm>
            <a:off x="233363" y="214313"/>
            <a:ext cx="8677275" cy="5786437"/>
          </a:xfrm>
          <a:prstGeom prst="rect">
            <a:avLst/>
          </a:prstGeom>
          <a:solidFill>
            <a:srgbClr val="F6F6F6"/>
          </a:solidFill>
          <a:ln>
            <a:noFill/>
          </a:ln>
          <a:extLst>
            <a:ext uri="{91240B29-F687-4F45-9708-019B960494DF}">
              <a14:hiddenLine xmlns="" xmlns:a14="http://schemas.microsoft.com/office/drawing/2010/main" w="9525">
                <a:solidFill>
                  <a:srgbClr val="000000"/>
                </a:solidFill>
                <a:bevel/>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algn="ctr" eaLnBrk="1" fontAlgn="base" hangingPunct="1">
              <a:spcBef>
                <a:spcPct val="0"/>
              </a:spcBef>
              <a:spcAft>
                <a:spcPct val="0"/>
              </a:spcAft>
              <a:buFont typeface="Arial" charset="0"/>
              <a:buNone/>
              <a:defRPr/>
            </a:pPr>
            <a:endParaRPr lang="zh-CN" altLang="zh-CN" smtClean="0">
              <a:solidFill>
                <a:srgbClr val="FFFFFF"/>
              </a:solidFill>
              <a:latin typeface="Calibri" pitchFamily="34" charset="0"/>
              <a:cs typeface="Calibri" pitchFamily="34" charset="0"/>
              <a:sym typeface="Calibri" pitchFamily="34" charset="0"/>
            </a:endParaRPr>
          </a:p>
        </p:txBody>
      </p:sp>
      <p:pic>
        <p:nvPicPr>
          <p:cNvPr id="9219" name="Picture 5" descr="Find_Your_World_PMS_424_logo.eps"/>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5886450" y="6286500"/>
            <a:ext cx="3049588"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220" name="Picture 10" descr="MarriottLogo.emf"/>
          <p:cNvPicPr>
            <a:picLocks noChangeAspect="1" noChangeArrowheads="1"/>
          </p:cNvPicPr>
          <p:nvPr/>
        </p:nvPicPr>
        <p:blipFill>
          <a:blip r:embed="rId17">
            <a:extLst>
              <a:ext uri="{28A0092B-C50C-407E-A947-70E740481C1C}">
                <a14:useLocalDpi xmlns="" xmlns:a14="http://schemas.microsoft.com/office/drawing/2010/main" val="0"/>
              </a:ext>
            </a:extLst>
          </a:blip>
          <a:srcRect/>
          <a:stretch>
            <a:fillRect/>
          </a:stretch>
        </p:blipFill>
        <p:spPr bwMode="auto">
          <a:xfrm>
            <a:off x="287338" y="6211888"/>
            <a:ext cx="1908175" cy="385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9" name="Rectangle 4"/>
          <p:cNvSpPr>
            <a:spLocks noChangeArrowheads="1"/>
          </p:cNvSpPr>
          <p:nvPr/>
        </p:nvSpPr>
        <p:spPr bwMode="auto">
          <a:xfrm>
            <a:off x="233363" y="214313"/>
            <a:ext cx="8677275" cy="5786437"/>
          </a:xfrm>
          <a:prstGeom prst="rect">
            <a:avLst/>
          </a:prstGeom>
          <a:solidFill>
            <a:srgbClr val="F6F6F6"/>
          </a:solidFill>
          <a:ln>
            <a:noFill/>
          </a:ln>
          <a:extLst>
            <a:ext uri="{91240B29-F687-4F45-9708-019B960494DF}">
              <a14:hiddenLine xmlns="" xmlns:a14="http://schemas.microsoft.com/office/drawing/2010/main" w="9525">
                <a:solidFill>
                  <a:srgbClr val="000000"/>
                </a:solidFill>
                <a:bevel/>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algn="ctr" eaLnBrk="1" fontAlgn="base" hangingPunct="1">
              <a:spcBef>
                <a:spcPct val="0"/>
              </a:spcBef>
              <a:spcAft>
                <a:spcPct val="0"/>
              </a:spcAft>
              <a:buFont typeface="Arial" charset="0"/>
              <a:buNone/>
              <a:defRPr/>
            </a:pPr>
            <a:endParaRPr lang="zh-CN" altLang="zh-CN" smtClean="0">
              <a:solidFill>
                <a:srgbClr val="FFFFFF"/>
              </a:solidFill>
              <a:latin typeface="Calibri" pitchFamily="34" charset="0"/>
              <a:cs typeface="Calibri" pitchFamily="34" charset="0"/>
              <a:sym typeface="Calibri" pitchFamily="34" charset="0"/>
            </a:endParaRPr>
          </a:p>
        </p:txBody>
      </p:sp>
      <p:sp>
        <p:nvSpPr>
          <p:cNvPr id="1030" name="Rectangle 5"/>
          <p:cNvSpPr>
            <a:spLocks noChangeArrowheads="1"/>
          </p:cNvSpPr>
          <p:nvPr/>
        </p:nvSpPr>
        <p:spPr bwMode="auto">
          <a:xfrm flipV="1">
            <a:off x="233363" y="5837238"/>
            <a:ext cx="8677275" cy="234950"/>
          </a:xfrm>
          <a:prstGeom prst="rect">
            <a:avLst/>
          </a:prstGeom>
          <a:gradFill rotWithShape="1">
            <a:gsLst>
              <a:gs pos="0">
                <a:srgbClr val="B3B3B3"/>
              </a:gs>
              <a:gs pos="100000">
                <a:srgbClr val="EDEDED"/>
              </a:gs>
            </a:gsLst>
            <a:lin ang="16200000" scaled="1"/>
          </a:gradFill>
          <a:ln>
            <a:noFill/>
          </a:ln>
          <a:extLst>
            <a:ext uri="{91240B29-F687-4F45-9708-019B960494DF}">
              <a14:hiddenLine xmlns="" xmlns:a14="http://schemas.microsoft.com/office/drawing/2010/main" w="9525">
                <a:solidFill>
                  <a:srgbClr val="000000"/>
                </a:solidFill>
                <a:bevel/>
                <a:headEnd/>
                <a:tailEnd/>
              </a14:hiddenLine>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algn="ctr" eaLnBrk="1" fontAlgn="base" hangingPunct="1">
              <a:spcBef>
                <a:spcPct val="0"/>
              </a:spcBef>
              <a:spcAft>
                <a:spcPct val="0"/>
              </a:spcAft>
              <a:buFont typeface="Arial" charset="0"/>
              <a:buNone/>
              <a:defRPr/>
            </a:pPr>
            <a:endParaRPr lang="zh-CN" altLang="zh-CN" smtClean="0">
              <a:solidFill>
                <a:srgbClr val="FFFFFF"/>
              </a:solidFill>
              <a:latin typeface="Calibri" pitchFamily="34" charset="0"/>
              <a:cs typeface="Calibri" pitchFamily="34" charset="0"/>
              <a:sym typeface="Calibri" pitchFamily="34" charset="0"/>
            </a:endParaRPr>
          </a:p>
        </p:txBody>
      </p:sp>
      <p:sp>
        <p:nvSpPr>
          <p:cNvPr id="9223" name="Title Placeholder 1"/>
          <p:cNvSpPr>
            <a:spLocks noGrp="1" noChangeArrowheads="1"/>
          </p:cNvSpPr>
          <p:nvPr>
            <p:ph type="title" idx="4294967295"/>
          </p:nvPr>
        </p:nvSpPr>
        <p:spPr bwMode="auto">
          <a:xfrm>
            <a:off x="457200" y="4143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sym typeface="Arial" pitchFamily="34" charset="0"/>
              </a:rPr>
              <a:t>Click to edit Master title style</a:t>
            </a:r>
          </a:p>
        </p:txBody>
      </p:sp>
      <p:sp>
        <p:nvSpPr>
          <p:cNvPr id="9224" name="Text Placeholder 2"/>
          <p:cNvSpPr>
            <a:spLocks noGrp="1" noChangeArrowheads="1"/>
          </p:cNvSpPr>
          <p:nvPr>
            <p:ph type="body" idx="1"/>
          </p:nvPr>
        </p:nvSpPr>
        <p:spPr bwMode="auto">
          <a:xfrm>
            <a:off x="468313" y="1711325"/>
            <a:ext cx="8229600" cy="3949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sym typeface="Arial" pitchFamily="34" charset="0"/>
              </a:rPr>
              <a:t>Click to edit Master text styles</a:t>
            </a:r>
          </a:p>
          <a:p>
            <a:pPr lvl="1"/>
            <a:r>
              <a:rPr lang="zh-CN" altLang="zh-CN" smtClean="0">
                <a:sym typeface="Arial" pitchFamily="34" charset="0"/>
              </a:rPr>
              <a:t>Second level</a:t>
            </a:r>
          </a:p>
          <a:p>
            <a:pPr lvl="2"/>
            <a:r>
              <a:rPr lang="zh-CN" altLang="zh-CN" smtClean="0">
                <a:sym typeface="Arial" pitchFamily="34" charset="0"/>
              </a:rPr>
              <a:t>Third level</a:t>
            </a:r>
          </a:p>
          <a:p>
            <a:pPr lvl="3"/>
            <a:r>
              <a:rPr lang="zh-CN" altLang="zh-CN" smtClean="0">
                <a:sym typeface="Arial" pitchFamily="34" charset="0"/>
              </a:rPr>
              <a:t>Fourth level</a:t>
            </a:r>
          </a:p>
          <a:p>
            <a:pPr lvl="4"/>
            <a:r>
              <a:rPr lang="zh-CN" altLang="zh-CN" smtClean="0">
                <a:sym typeface="Arial" pitchFamily="34" charset="0"/>
              </a:rPr>
              <a:t>Fifth level</a:t>
            </a:r>
          </a:p>
        </p:txBody>
      </p:sp>
    </p:spTree>
    <p:extLst>
      <p:ext uri="{BB962C8B-B14F-4D97-AF65-F5344CB8AC3E}">
        <p14:creationId xmlns="" xmlns:p14="http://schemas.microsoft.com/office/powerpoint/2010/main" val="143710597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txStyles>
    <p:titleStyle>
      <a:lvl1pPr marL="457200" indent="-457200" algn="l" rtl="0" eaLnBrk="0" fontAlgn="base" hangingPunct="0">
        <a:spcBef>
          <a:spcPct val="0"/>
        </a:spcBef>
        <a:spcAft>
          <a:spcPct val="0"/>
        </a:spcAft>
        <a:defRPr sz="3000" b="1">
          <a:solidFill>
            <a:srgbClr val="961A2E"/>
          </a:solidFill>
          <a:latin typeface="+mj-lt"/>
          <a:ea typeface="ＭＳ Ｐゴシック" pitchFamily="34" charset="-128"/>
          <a:cs typeface="+mj-cs"/>
          <a:sym typeface="Arial" pitchFamily="34" charset="0"/>
        </a:defRPr>
      </a:lvl1pPr>
      <a:lvl2pPr marL="457200" indent="-457200" algn="l" rtl="0" eaLnBrk="0" fontAlgn="base" hangingPunct="0">
        <a:spcBef>
          <a:spcPct val="0"/>
        </a:spcBef>
        <a:spcAft>
          <a:spcPct val="0"/>
        </a:spcAft>
        <a:defRPr sz="3000" b="1">
          <a:solidFill>
            <a:srgbClr val="961A2E"/>
          </a:solidFill>
          <a:latin typeface="Calibri" pitchFamily="34" charset="0"/>
          <a:ea typeface="ＭＳ Ｐゴシック" pitchFamily="34" charset="-128"/>
          <a:sym typeface="Arial" pitchFamily="34" charset="0"/>
        </a:defRPr>
      </a:lvl2pPr>
      <a:lvl3pPr marL="457200" indent="-457200" algn="l" rtl="0" eaLnBrk="0" fontAlgn="base" hangingPunct="0">
        <a:spcBef>
          <a:spcPct val="0"/>
        </a:spcBef>
        <a:spcAft>
          <a:spcPct val="0"/>
        </a:spcAft>
        <a:defRPr sz="3000" b="1">
          <a:solidFill>
            <a:srgbClr val="961A2E"/>
          </a:solidFill>
          <a:latin typeface="Calibri" pitchFamily="34" charset="0"/>
          <a:ea typeface="ＭＳ Ｐゴシック" pitchFamily="34" charset="-128"/>
          <a:sym typeface="Arial" pitchFamily="34" charset="0"/>
        </a:defRPr>
      </a:lvl3pPr>
      <a:lvl4pPr marL="457200" indent="-457200" algn="l" rtl="0" eaLnBrk="0" fontAlgn="base" hangingPunct="0">
        <a:spcBef>
          <a:spcPct val="0"/>
        </a:spcBef>
        <a:spcAft>
          <a:spcPct val="0"/>
        </a:spcAft>
        <a:defRPr sz="3000" b="1">
          <a:solidFill>
            <a:srgbClr val="961A2E"/>
          </a:solidFill>
          <a:latin typeface="Calibri" pitchFamily="34" charset="0"/>
          <a:ea typeface="ＭＳ Ｐゴシック" pitchFamily="34" charset="-128"/>
          <a:sym typeface="Arial" pitchFamily="34" charset="0"/>
        </a:defRPr>
      </a:lvl4pPr>
      <a:lvl5pPr marL="457200" indent="-457200" algn="l" rtl="0" eaLnBrk="0" fontAlgn="base" hangingPunct="0">
        <a:spcBef>
          <a:spcPct val="0"/>
        </a:spcBef>
        <a:spcAft>
          <a:spcPct val="0"/>
        </a:spcAft>
        <a:defRPr sz="3000" b="1">
          <a:solidFill>
            <a:srgbClr val="961A2E"/>
          </a:solidFill>
          <a:latin typeface="Calibri" pitchFamily="34" charset="0"/>
          <a:ea typeface="ＭＳ Ｐゴシック" pitchFamily="34" charset="-128"/>
          <a:sym typeface="Arial" pitchFamily="34" charset="0"/>
        </a:defRPr>
      </a:lvl5pPr>
      <a:lvl6pPr marL="914400" indent="-457200" algn="l" rtl="0" fontAlgn="base">
        <a:spcBef>
          <a:spcPct val="0"/>
        </a:spcBef>
        <a:spcAft>
          <a:spcPct val="0"/>
        </a:spcAft>
        <a:defRPr sz="3000" b="1">
          <a:solidFill>
            <a:srgbClr val="961A2E"/>
          </a:solidFill>
          <a:latin typeface="Calibri" pitchFamily="34" charset="0"/>
          <a:ea typeface="MS PGothic" pitchFamily="34" charset="-128"/>
          <a:sym typeface="Arial" pitchFamily="34" charset="0"/>
        </a:defRPr>
      </a:lvl6pPr>
      <a:lvl7pPr marL="1371600" indent="-457200" algn="l" rtl="0" fontAlgn="base">
        <a:spcBef>
          <a:spcPct val="0"/>
        </a:spcBef>
        <a:spcAft>
          <a:spcPct val="0"/>
        </a:spcAft>
        <a:defRPr sz="3000" b="1">
          <a:solidFill>
            <a:srgbClr val="961A2E"/>
          </a:solidFill>
          <a:latin typeface="Calibri" pitchFamily="34" charset="0"/>
          <a:ea typeface="MS PGothic" pitchFamily="34" charset="-128"/>
          <a:sym typeface="Arial" pitchFamily="34" charset="0"/>
        </a:defRPr>
      </a:lvl7pPr>
      <a:lvl8pPr marL="1828800" indent="-457200" algn="l" rtl="0" fontAlgn="base">
        <a:spcBef>
          <a:spcPct val="0"/>
        </a:spcBef>
        <a:spcAft>
          <a:spcPct val="0"/>
        </a:spcAft>
        <a:defRPr sz="3000" b="1">
          <a:solidFill>
            <a:srgbClr val="961A2E"/>
          </a:solidFill>
          <a:latin typeface="Calibri" pitchFamily="34" charset="0"/>
          <a:ea typeface="MS PGothic" pitchFamily="34" charset="-128"/>
          <a:sym typeface="Arial" pitchFamily="34" charset="0"/>
        </a:defRPr>
      </a:lvl8pPr>
      <a:lvl9pPr marL="2286000" indent="-457200" algn="l" rtl="0" fontAlgn="base">
        <a:spcBef>
          <a:spcPct val="0"/>
        </a:spcBef>
        <a:spcAft>
          <a:spcPct val="0"/>
        </a:spcAft>
        <a:defRPr sz="3000" b="1">
          <a:solidFill>
            <a:srgbClr val="961A2E"/>
          </a:solidFill>
          <a:latin typeface="Calibri" pitchFamily="34" charset="0"/>
          <a:ea typeface="MS PGothic" pitchFamily="34" charset="-128"/>
          <a:sym typeface="Arial" pitchFamily="34" charset="0"/>
        </a:defRPr>
      </a:lvl9pPr>
    </p:titleStyle>
    <p:bodyStyle>
      <a:lvl1pPr marL="269875" indent="-269875" algn="l" defTabSz="457200" rtl="0" eaLnBrk="0" fontAlgn="base" hangingPunct="0">
        <a:spcBef>
          <a:spcPct val="20000"/>
        </a:spcBef>
        <a:spcAft>
          <a:spcPct val="0"/>
        </a:spcAft>
        <a:buFont typeface="Calibri" pitchFamily="34" charset="0"/>
        <a:buChar char="•"/>
        <a:defRPr sz="3200">
          <a:solidFill>
            <a:srgbClr val="595959"/>
          </a:solidFill>
          <a:latin typeface="+mn-lt"/>
          <a:ea typeface="ＭＳ Ｐゴシック" pitchFamily="34" charset="-128"/>
          <a:cs typeface="+mn-cs"/>
          <a:sym typeface="Arial" pitchFamily="34" charset="0"/>
        </a:defRPr>
      </a:lvl1pPr>
      <a:lvl2pPr marL="541338" indent="-271463" algn="l" defTabSz="457200" rtl="0" eaLnBrk="0" fontAlgn="base" hangingPunct="0">
        <a:spcBef>
          <a:spcPct val="20000"/>
        </a:spcBef>
        <a:spcAft>
          <a:spcPct val="0"/>
        </a:spcAft>
        <a:buFont typeface="Calibri" pitchFamily="34" charset="0"/>
        <a:buChar char="–"/>
        <a:defRPr sz="2800">
          <a:solidFill>
            <a:srgbClr val="595959"/>
          </a:solidFill>
          <a:latin typeface="+mn-lt"/>
          <a:ea typeface="ＭＳ Ｐゴシック" pitchFamily="34" charset="-128"/>
          <a:sym typeface="Arial" pitchFamily="34" charset="0"/>
        </a:defRPr>
      </a:lvl2pPr>
      <a:lvl3pPr marL="803275" indent="-261938" algn="l" defTabSz="457200" rtl="0" eaLnBrk="0" fontAlgn="base" hangingPunct="0">
        <a:spcBef>
          <a:spcPct val="20000"/>
        </a:spcBef>
        <a:spcAft>
          <a:spcPct val="0"/>
        </a:spcAft>
        <a:buFont typeface="Calibri" pitchFamily="34" charset="0"/>
        <a:buChar char="•"/>
        <a:defRPr sz="2400">
          <a:solidFill>
            <a:srgbClr val="595959"/>
          </a:solidFill>
          <a:latin typeface="+mn-lt"/>
          <a:ea typeface="ＭＳ Ｐゴシック" pitchFamily="34" charset="-128"/>
          <a:sym typeface="Arial" pitchFamily="34" charset="0"/>
        </a:defRPr>
      </a:lvl3pPr>
      <a:lvl4pPr marL="1168400" indent="-269875" algn="l" defTabSz="457200" rtl="0" eaLnBrk="0" fontAlgn="base" hangingPunct="0">
        <a:spcBef>
          <a:spcPct val="20000"/>
        </a:spcBef>
        <a:spcAft>
          <a:spcPct val="0"/>
        </a:spcAft>
        <a:buFont typeface="Calibri" pitchFamily="34" charset="0"/>
        <a:buChar char="–"/>
        <a:defRPr sz="2000">
          <a:solidFill>
            <a:srgbClr val="595959"/>
          </a:solidFill>
          <a:latin typeface="+mn-lt"/>
          <a:ea typeface="ＭＳ Ｐゴシック" pitchFamily="34" charset="-128"/>
          <a:sym typeface="Arial" pitchFamily="34" charset="0"/>
        </a:defRPr>
      </a:lvl4pPr>
      <a:lvl5pPr marL="1431925" indent="-263525" algn="l" defTabSz="457200" rtl="0" eaLnBrk="0" fontAlgn="base" hangingPunct="0">
        <a:spcBef>
          <a:spcPct val="20000"/>
        </a:spcBef>
        <a:spcAft>
          <a:spcPct val="0"/>
        </a:spcAft>
        <a:buFont typeface="Calibri" pitchFamily="34" charset="0"/>
        <a:buChar char="»"/>
        <a:defRPr sz="2000">
          <a:solidFill>
            <a:srgbClr val="595959"/>
          </a:solidFill>
          <a:latin typeface="+mn-lt"/>
          <a:ea typeface="ＭＳ Ｐゴシック" pitchFamily="34" charset="-128"/>
          <a:sym typeface="Arial" pitchFamily="34" charset="0"/>
        </a:defRPr>
      </a:lvl5pPr>
      <a:lvl6pPr marL="1889125" indent="-263525" algn="l" defTabSz="457200" rtl="0" fontAlgn="base">
        <a:spcBef>
          <a:spcPct val="20000"/>
        </a:spcBef>
        <a:spcAft>
          <a:spcPct val="0"/>
        </a:spcAft>
        <a:buFont typeface="Calibri" pitchFamily="34" charset="0"/>
        <a:buChar char="»"/>
        <a:defRPr sz="2000">
          <a:solidFill>
            <a:srgbClr val="595959"/>
          </a:solidFill>
          <a:latin typeface="+mn-lt"/>
          <a:ea typeface="+mn-ea"/>
          <a:sym typeface="Arial" pitchFamily="34" charset="0"/>
        </a:defRPr>
      </a:lvl6pPr>
      <a:lvl7pPr marL="2346325" indent="-263525" algn="l" defTabSz="457200" rtl="0" fontAlgn="base">
        <a:spcBef>
          <a:spcPct val="20000"/>
        </a:spcBef>
        <a:spcAft>
          <a:spcPct val="0"/>
        </a:spcAft>
        <a:buFont typeface="Calibri" pitchFamily="34" charset="0"/>
        <a:buChar char="»"/>
        <a:defRPr sz="2000">
          <a:solidFill>
            <a:srgbClr val="595959"/>
          </a:solidFill>
          <a:latin typeface="+mn-lt"/>
          <a:ea typeface="+mn-ea"/>
          <a:sym typeface="Arial" pitchFamily="34" charset="0"/>
        </a:defRPr>
      </a:lvl7pPr>
      <a:lvl8pPr marL="2803525" indent="-263525" algn="l" defTabSz="457200" rtl="0" fontAlgn="base">
        <a:spcBef>
          <a:spcPct val="20000"/>
        </a:spcBef>
        <a:spcAft>
          <a:spcPct val="0"/>
        </a:spcAft>
        <a:buFont typeface="Calibri" pitchFamily="34" charset="0"/>
        <a:buChar char="»"/>
        <a:defRPr sz="2000">
          <a:solidFill>
            <a:srgbClr val="595959"/>
          </a:solidFill>
          <a:latin typeface="+mn-lt"/>
          <a:ea typeface="+mn-ea"/>
          <a:sym typeface="Arial" pitchFamily="34" charset="0"/>
        </a:defRPr>
      </a:lvl8pPr>
      <a:lvl9pPr marL="3260725" indent="-263525" algn="l" defTabSz="457200" rtl="0" fontAlgn="base">
        <a:spcBef>
          <a:spcPct val="20000"/>
        </a:spcBef>
        <a:spcAft>
          <a:spcPct val="0"/>
        </a:spcAft>
        <a:buFont typeface="Calibri" pitchFamily="34" charset="0"/>
        <a:buChar char="»"/>
        <a:defRPr sz="2000">
          <a:solidFill>
            <a:srgbClr val="595959"/>
          </a:solidFill>
          <a:latin typeface="+mn-lt"/>
          <a:ea typeface="+mn-ea"/>
          <a:sym typeface="Arial"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 Box 6"/>
          <p:cNvSpPr txBox="1">
            <a:spLocks noChangeArrowheads="1"/>
          </p:cNvSpPr>
          <p:nvPr/>
        </p:nvSpPr>
        <p:spPr bwMode="auto">
          <a:xfrm>
            <a:off x="228600" y="115888"/>
            <a:ext cx="7872413"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Calibri" pitchFamily="34" charset="0"/>
              <a:buChar char="•"/>
              <a:defRPr sz="3200">
                <a:solidFill>
                  <a:srgbClr val="595959"/>
                </a:solidFill>
                <a:latin typeface="Calibri" pitchFamily="34" charset="0"/>
                <a:ea typeface="ＭＳ Ｐゴシック" pitchFamily="34" charset="-128"/>
                <a:sym typeface="Arial" pitchFamily="34" charset="0"/>
              </a:defRPr>
            </a:lvl1pPr>
            <a:lvl2pPr marL="742950" indent="-285750" eaLnBrk="0" hangingPunct="0">
              <a:spcBef>
                <a:spcPct val="20000"/>
              </a:spcBef>
              <a:buFont typeface="Calibri" pitchFamily="34" charset="0"/>
              <a:buChar char="–"/>
              <a:defRPr sz="2800">
                <a:solidFill>
                  <a:srgbClr val="595959"/>
                </a:solidFill>
                <a:latin typeface="Calibri" pitchFamily="34" charset="0"/>
                <a:ea typeface="ＭＳ Ｐゴシック" pitchFamily="34" charset="-128"/>
                <a:sym typeface="Arial" pitchFamily="34" charset="0"/>
              </a:defRPr>
            </a:lvl2pPr>
            <a:lvl3pPr marL="1143000" indent="-228600" eaLnBrk="0" hangingPunct="0">
              <a:spcBef>
                <a:spcPct val="20000"/>
              </a:spcBef>
              <a:buFont typeface="Calibri" pitchFamily="34" charset="0"/>
              <a:buChar char="•"/>
              <a:defRPr sz="2400">
                <a:solidFill>
                  <a:srgbClr val="595959"/>
                </a:solidFill>
                <a:latin typeface="Calibri" pitchFamily="34" charset="0"/>
                <a:ea typeface="ＭＳ Ｐゴシック" pitchFamily="34" charset="-128"/>
                <a:sym typeface="Arial" pitchFamily="34" charset="0"/>
              </a:defRPr>
            </a:lvl3pPr>
            <a:lvl4pPr marL="1600200" indent="-228600" eaLnBrk="0" hangingPunct="0">
              <a:spcBef>
                <a:spcPct val="20000"/>
              </a:spcBef>
              <a:buFont typeface="Calibri" pitchFamily="34" charset="0"/>
              <a:buChar char="–"/>
              <a:defRPr sz="2000">
                <a:solidFill>
                  <a:srgbClr val="595959"/>
                </a:solidFill>
                <a:latin typeface="Calibri" pitchFamily="34" charset="0"/>
                <a:ea typeface="ＭＳ Ｐゴシック" pitchFamily="34" charset="-128"/>
                <a:sym typeface="Arial" pitchFamily="34" charset="0"/>
              </a:defRPr>
            </a:lvl4pPr>
            <a:lvl5pPr marL="2057400" indent="-228600" eaLnBrk="0" hangingPunct="0">
              <a:spcBef>
                <a:spcPct val="20000"/>
              </a:spcBef>
              <a:buFont typeface="Calibri" pitchFamily="34" charset="0"/>
              <a:buChar char="»"/>
              <a:defRPr sz="2000">
                <a:solidFill>
                  <a:srgbClr val="595959"/>
                </a:solidFill>
                <a:latin typeface="Calibri" pitchFamily="34" charset="0"/>
                <a:ea typeface="ＭＳ Ｐゴシック" pitchFamily="34" charset="-128"/>
                <a:sym typeface="Arial" pitchFamily="34" charset="0"/>
              </a:defRPr>
            </a:lvl5pPr>
            <a:lvl6pPr marL="2514600" indent="-228600" defTabSz="457200" eaLnBrk="0" fontAlgn="base" hangingPunct="0">
              <a:spcBef>
                <a:spcPct val="20000"/>
              </a:spcBef>
              <a:spcAft>
                <a:spcPct val="0"/>
              </a:spcAft>
              <a:buFont typeface="Calibri" pitchFamily="34" charset="0"/>
              <a:buChar char="»"/>
              <a:defRPr sz="2000">
                <a:solidFill>
                  <a:srgbClr val="595959"/>
                </a:solidFill>
                <a:latin typeface="Calibri" pitchFamily="34" charset="0"/>
                <a:ea typeface="ＭＳ Ｐゴシック" pitchFamily="34" charset="-128"/>
                <a:sym typeface="Arial" pitchFamily="34" charset="0"/>
              </a:defRPr>
            </a:lvl6pPr>
            <a:lvl7pPr marL="2971800" indent="-228600" defTabSz="457200" eaLnBrk="0" fontAlgn="base" hangingPunct="0">
              <a:spcBef>
                <a:spcPct val="20000"/>
              </a:spcBef>
              <a:spcAft>
                <a:spcPct val="0"/>
              </a:spcAft>
              <a:buFont typeface="Calibri" pitchFamily="34" charset="0"/>
              <a:buChar char="»"/>
              <a:defRPr sz="2000">
                <a:solidFill>
                  <a:srgbClr val="595959"/>
                </a:solidFill>
                <a:latin typeface="Calibri" pitchFamily="34" charset="0"/>
                <a:ea typeface="ＭＳ Ｐゴシック" pitchFamily="34" charset="-128"/>
                <a:sym typeface="Arial" pitchFamily="34" charset="0"/>
              </a:defRPr>
            </a:lvl7pPr>
            <a:lvl8pPr marL="3429000" indent="-228600" defTabSz="457200" eaLnBrk="0" fontAlgn="base" hangingPunct="0">
              <a:spcBef>
                <a:spcPct val="20000"/>
              </a:spcBef>
              <a:spcAft>
                <a:spcPct val="0"/>
              </a:spcAft>
              <a:buFont typeface="Calibri" pitchFamily="34" charset="0"/>
              <a:buChar char="»"/>
              <a:defRPr sz="2000">
                <a:solidFill>
                  <a:srgbClr val="595959"/>
                </a:solidFill>
                <a:latin typeface="Calibri" pitchFamily="34" charset="0"/>
                <a:ea typeface="ＭＳ Ｐゴシック" pitchFamily="34" charset="-128"/>
                <a:sym typeface="Arial" pitchFamily="34" charset="0"/>
              </a:defRPr>
            </a:lvl8pPr>
            <a:lvl9pPr marL="3886200" indent="-228600" defTabSz="457200" eaLnBrk="0" fontAlgn="base" hangingPunct="0">
              <a:spcBef>
                <a:spcPct val="20000"/>
              </a:spcBef>
              <a:spcAft>
                <a:spcPct val="0"/>
              </a:spcAft>
              <a:buFont typeface="Calibri" pitchFamily="34" charset="0"/>
              <a:buChar char="»"/>
              <a:defRPr sz="2000">
                <a:solidFill>
                  <a:srgbClr val="595959"/>
                </a:solidFill>
                <a:latin typeface="Calibri" pitchFamily="34" charset="0"/>
                <a:ea typeface="ＭＳ Ｐゴシック" pitchFamily="34" charset="-128"/>
                <a:sym typeface="Arial" pitchFamily="34" charset="0"/>
              </a:defRPr>
            </a:lvl9pPr>
          </a:lstStyle>
          <a:p>
            <a:pPr defTabSz="457200" eaLnBrk="1" fontAlgn="base" hangingPunct="1">
              <a:spcBef>
                <a:spcPct val="50000"/>
              </a:spcBef>
              <a:spcAft>
                <a:spcPct val="0"/>
              </a:spcAft>
              <a:buFontTx/>
              <a:buNone/>
            </a:pPr>
            <a:r>
              <a:rPr lang="zh-CN" altLang="en-US" sz="2400" b="1" dirty="0" smtClean="0">
                <a:solidFill>
                  <a:srgbClr val="000000"/>
                </a:solidFill>
                <a:latin typeface="微软雅黑" pitchFamily="34" charset="-122"/>
                <a:ea typeface="微软雅黑" pitchFamily="34" charset="-122"/>
                <a:cs typeface="Arial" pitchFamily="34" charset="0"/>
              </a:rPr>
              <a:t>深圳大梅沙京基喜来登度假酒店招聘</a:t>
            </a:r>
            <a:r>
              <a:rPr lang="zh-CN" altLang="en-US" sz="2400" b="1" dirty="0">
                <a:solidFill>
                  <a:srgbClr val="000000"/>
                </a:solidFill>
                <a:latin typeface="微软雅黑" pitchFamily="34" charset="-122"/>
                <a:ea typeface="微软雅黑" pitchFamily="34" charset="-122"/>
                <a:cs typeface="Arial" pitchFamily="34" charset="0"/>
              </a:rPr>
              <a:t>岗</a:t>
            </a:r>
            <a:r>
              <a:rPr lang="zh-CN" altLang="en-US" sz="2400" b="1" dirty="0" smtClean="0">
                <a:solidFill>
                  <a:srgbClr val="000000"/>
                </a:solidFill>
                <a:latin typeface="微软雅黑" pitchFamily="34" charset="-122"/>
                <a:ea typeface="微软雅黑" pitchFamily="34" charset="-122"/>
                <a:cs typeface="Arial" pitchFamily="34" charset="0"/>
              </a:rPr>
              <a:t>位 </a:t>
            </a:r>
            <a:endParaRPr lang="zh-CN" altLang="en-US" sz="2400" b="1" dirty="0">
              <a:solidFill>
                <a:srgbClr val="000000"/>
              </a:solidFill>
              <a:latin typeface="微软雅黑" pitchFamily="34" charset="-122"/>
              <a:ea typeface="微软雅黑" pitchFamily="34" charset="-122"/>
              <a:cs typeface="Arial" pitchFamily="34" charset="0"/>
            </a:endParaRPr>
          </a:p>
        </p:txBody>
      </p:sp>
      <p:sp>
        <p:nvSpPr>
          <p:cNvPr id="8" name="AutoShape 16"/>
          <p:cNvSpPr>
            <a:spLocks noChangeArrowheads="1"/>
          </p:cNvSpPr>
          <p:nvPr/>
        </p:nvSpPr>
        <p:spPr bwMode="auto">
          <a:xfrm>
            <a:off x="247650" y="549275"/>
            <a:ext cx="8199438" cy="46038"/>
          </a:xfrm>
          <a:prstGeom prst="homePlate">
            <a:avLst>
              <a:gd name="adj" fmla="val 591286"/>
            </a:avLst>
          </a:prstGeom>
          <a:solidFill>
            <a:srgbClr val="AE145A"/>
          </a:solidFill>
          <a:ln>
            <a:solidFill>
              <a:srgbClr val="AE145A"/>
            </a:solidFill>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defTabSz="457200" fontAlgn="base">
              <a:spcBef>
                <a:spcPct val="0"/>
              </a:spcBef>
              <a:spcAft>
                <a:spcPct val="0"/>
              </a:spcAft>
              <a:defRPr/>
            </a:pPr>
            <a:endParaRPr lang="zh-CN" altLang="zh-CN" sz="2400">
              <a:solidFill>
                <a:srgbClr val="FF0000"/>
              </a:solidFill>
            </a:endParaRPr>
          </a:p>
        </p:txBody>
      </p:sp>
      <p:sp>
        <p:nvSpPr>
          <p:cNvPr id="136196" name="Rectangle 1"/>
          <p:cNvSpPr>
            <a:spLocks noChangeArrowheads="1"/>
          </p:cNvSpPr>
          <p:nvPr/>
        </p:nvSpPr>
        <p:spPr bwMode="auto">
          <a:xfrm>
            <a:off x="595314" y="1714488"/>
            <a:ext cx="6405578" cy="13747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Calibri" pitchFamily="34" charset="0"/>
              <a:buChar char="•"/>
              <a:defRPr sz="3200">
                <a:solidFill>
                  <a:srgbClr val="595959"/>
                </a:solidFill>
                <a:latin typeface="Calibri" pitchFamily="34" charset="0"/>
                <a:ea typeface="ＭＳ Ｐゴシック" pitchFamily="34" charset="-128"/>
                <a:sym typeface="Arial" pitchFamily="34" charset="0"/>
              </a:defRPr>
            </a:lvl1pPr>
            <a:lvl2pPr marL="742950" indent="-285750" eaLnBrk="0" hangingPunct="0">
              <a:spcBef>
                <a:spcPct val="20000"/>
              </a:spcBef>
              <a:buFont typeface="Calibri" pitchFamily="34" charset="0"/>
              <a:buChar char="–"/>
              <a:defRPr sz="2800">
                <a:solidFill>
                  <a:srgbClr val="595959"/>
                </a:solidFill>
                <a:latin typeface="Calibri" pitchFamily="34" charset="0"/>
                <a:ea typeface="ＭＳ Ｐゴシック" pitchFamily="34" charset="-128"/>
                <a:sym typeface="Arial" pitchFamily="34" charset="0"/>
              </a:defRPr>
            </a:lvl2pPr>
            <a:lvl3pPr marL="1143000" indent="-228600" eaLnBrk="0" hangingPunct="0">
              <a:spcBef>
                <a:spcPct val="20000"/>
              </a:spcBef>
              <a:buFont typeface="Calibri" pitchFamily="34" charset="0"/>
              <a:buChar char="•"/>
              <a:defRPr sz="2400">
                <a:solidFill>
                  <a:srgbClr val="595959"/>
                </a:solidFill>
                <a:latin typeface="Calibri" pitchFamily="34" charset="0"/>
                <a:ea typeface="ＭＳ Ｐゴシック" pitchFamily="34" charset="-128"/>
                <a:sym typeface="Arial" pitchFamily="34" charset="0"/>
              </a:defRPr>
            </a:lvl3pPr>
            <a:lvl4pPr marL="1600200" indent="-228600" eaLnBrk="0" hangingPunct="0">
              <a:spcBef>
                <a:spcPct val="20000"/>
              </a:spcBef>
              <a:buFont typeface="Calibri" pitchFamily="34" charset="0"/>
              <a:buChar char="–"/>
              <a:defRPr sz="2000">
                <a:solidFill>
                  <a:srgbClr val="595959"/>
                </a:solidFill>
                <a:latin typeface="Calibri" pitchFamily="34" charset="0"/>
                <a:ea typeface="ＭＳ Ｐゴシック" pitchFamily="34" charset="-128"/>
                <a:sym typeface="Arial" pitchFamily="34" charset="0"/>
              </a:defRPr>
            </a:lvl4pPr>
            <a:lvl5pPr marL="2057400" indent="-228600" eaLnBrk="0" hangingPunct="0">
              <a:spcBef>
                <a:spcPct val="20000"/>
              </a:spcBef>
              <a:buFont typeface="Calibri" pitchFamily="34" charset="0"/>
              <a:buChar char="»"/>
              <a:defRPr sz="2000">
                <a:solidFill>
                  <a:srgbClr val="595959"/>
                </a:solidFill>
                <a:latin typeface="Calibri" pitchFamily="34" charset="0"/>
                <a:ea typeface="ＭＳ Ｐゴシック" pitchFamily="34" charset="-128"/>
                <a:sym typeface="Arial" pitchFamily="34" charset="0"/>
              </a:defRPr>
            </a:lvl5pPr>
            <a:lvl6pPr marL="2514600" indent="-228600" defTabSz="457200" eaLnBrk="0" fontAlgn="base" hangingPunct="0">
              <a:spcBef>
                <a:spcPct val="20000"/>
              </a:spcBef>
              <a:spcAft>
                <a:spcPct val="0"/>
              </a:spcAft>
              <a:buFont typeface="Calibri" pitchFamily="34" charset="0"/>
              <a:buChar char="»"/>
              <a:defRPr sz="2000">
                <a:solidFill>
                  <a:srgbClr val="595959"/>
                </a:solidFill>
                <a:latin typeface="Calibri" pitchFamily="34" charset="0"/>
                <a:ea typeface="ＭＳ Ｐゴシック" pitchFamily="34" charset="-128"/>
                <a:sym typeface="Arial" pitchFamily="34" charset="0"/>
              </a:defRPr>
            </a:lvl6pPr>
            <a:lvl7pPr marL="2971800" indent="-228600" defTabSz="457200" eaLnBrk="0" fontAlgn="base" hangingPunct="0">
              <a:spcBef>
                <a:spcPct val="20000"/>
              </a:spcBef>
              <a:spcAft>
                <a:spcPct val="0"/>
              </a:spcAft>
              <a:buFont typeface="Calibri" pitchFamily="34" charset="0"/>
              <a:buChar char="»"/>
              <a:defRPr sz="2000">
                <a:solidFill>
                  <a:srgbClr val="595959"/>
                </a:solidFill>
                <a:latin typeface="Calibri" pitchFamily="34" charset="0"/>
                <a:ea typeface="ＭＳ Ｐゴシック" pitchFamily="34" charset="-128"/>
                <a:sym typeface="Arial" pitchFamily="34" charset="0"/>
              </a:defRPr>
            </a:lvl7pPr>
            <a:lvl8pPr marL="3429000" indent="-228600" defTabSz="457200" eaLnBrk="0" fontAlgn="base" hangingPunct="0">
              <a:spcBef>
                <a:spcPct val="20000"/>
              </a:spcBef>
              <a:spcAft>
                <a:spcPct val="0"/>
              </a:spcAft>
              <a:buFont typeface="Calibri" pitchFamily="34" charset="0"/>
              <a:buChar char="»"/>
              <a:defRPr sz="2000">
                <a:solidFill>
                  <a:srgbClr val="595959"/>
                </a:solidFill>
                <a:latin typeface="Calibri" pitchFamily="34" charset="0"/>
                <a:ea typeface="ＭＳ Ｐゴシック" pitchFamily="34" charset="-128"/>
                <a:sym typeface="Arial" pitchFamily="34" charset="0"/>
              </a:defRPr>
            </a:lvl8pPr>
            <a:lvl9pPr marL="3886200" indent="-228600" defTabSz="457200" eaLnBrk="0" fontAlgn="base" hangingPunct="0">
              <a:spcBef>
                <a:spcPct val="20000"/>
              </a:spcBef>
              <a:spcAft>
                <a:spcPct val="0"/>
              </a:spcAft>
              <a:buFont typeface="Calibri" pitchFamily="34" charset="0"/>
              <a:buChar char="»"/>
              <a:defRPr sz="2000">
                <a:solidFill>
                  <a:srgbClr val="595959"/>
                </a:solidFill>
                <a:latin typeface="Calibri" pitchFamily="34" charset="0"/>
                <a:ea typeface="ＭＳ Ｐゴシック" pitchFamily="34" charset="-128"/>
                <a:sym typeface="Arial" pitchFamily="34" charset="0"/>
              </a:defRPr>
            </a:lvl9pPr>
          </a:lstStyle>
          <a:p>
            <a:pPr defTabSz="457200" eaLnBrk="1" fontAlgn="base" hangingPunct="1">
              <a:spcBef>
                <a:spcPct val="0"/>
              </a:spcBef>
              <a:spcAft>
                <a:spcPct val="0"/>
              </a:spcAft>
              <a:buNone/>
            </a:pPr>
            <a:r>
              <a:rPr lang="zh-CN" altLang="en-US" sz="1800" b="1" u="sng" dirty="0" smtClean="0">
                <a:solidFill>
                  <a:srgbClr val="000000"/>
                </a:solidFill>
                <a:latin typeface="Georgia" pitchFamily="18" charset="0"/>
                <a:ea typeface="宋体" panose="02010600030101010101" pitchFamily="2" charset="-122"/>
                <a:cs typeface="Arial" pitchFamily="34" charset="0"/>
              </a:rPr>
              <a:t>部门</a:t>
            </a:r>
            <a:r>
              <a:rPr lang="zh-CN" altLang="en-US" sz="1800" b="1" dirty="0" smtClean="0">
                <a:solidFill>
                  <a:srgbClr val="000000"/>
                </a:solidFill>
                <a:latin typeface="Georgia" pitchFamily="18" charset="0"/>
                <a:ea typeface="宋体" panose="02010600030101010101" pitchFamily="2" charset="-122"/>
                <a:cs typeface="Arial" pitchFamily="34" charset="0"/>
              </a:rPr>
              <a:t>：  </a:t>
            </a:r>
            <a:r>
              <a:rPr lang="zh-CN" altLang="en-US" sz="1800" b="1" dirty="0" smtClean="0">
                <a:solidFill>
                  <a:srgbClr val="000000"/>
                </a:solidFill>
                <a:latin typeface="Georgia" pitchFamily="18" charset="0"/>
                <a:ea typeface="宋体" panose="02010600030101010101" pitchFamily="2" charset="-122"/>
                <a:cs typeface="Arial" pitchFamily="34" charset="0"/>
              </a:rPr>
              <a:t>  </a:t>
            </a:r>
            <a:r>
              <a:rPr lang="en-US" altLang="zh-CN" sz="1200" b="1" dirty="0" smtClean="0">
                <a:solidFill>
                  <a:schemeClr val="tx1"/>
                </a:solidFill>
                <a:latin typeface="Georgia" pitchFamily="18" charset="0"/>
                <a:ea typeface="宋体" panose="02010600030101010101" pitchFamily="2" charset="-122"/>
              </a:rPr>
              <a:t>Food </a:t>
            </a:r>
            <a:r>
              <a:rPr lang="en-US" altLang="zh-CN" sz="1200" b="1" dirty="0" smtClean="0">
                <a:solidFill>
                  <a:schemeClr val="tx1"/>
                </a:solidFill>
                <a:latin typeface="Georgia" pitchFamily="18" charset="0"/>
                <a:ea typeface="宋体" panose="02010600030101010101" pitchFamily="2" charset="-122"/>
              </a:rPr>
              <a:t>&amp; Beverage </a:t>
            </a:r>
            <a:r>
              <a:rPr lang="zh-CN" altLang="en-US" sz="1200" b="1" dirty="0" smtClean="0">
                <a:solidFill>
                  <a:schemeClr val="tx1"/>
                </a:solidFill>
                <a:latin typeface="Georgia" pitchFamily="18" charset="0"/>
                <a:ea typeface="宋体" panose="02010600030101010101" pitchFamily="2" charset="-122"/>
              </a:rPr>
              <a:t>餐饮部              </a:t>
            </a:r>
            <a:endParaRPr lang="zh-CN" altLang="en-US" sz="1200" dirty="0">
              <a:solidFill>
                <a:schemeClr val="tx1"/>
              </a:solidFill>
              <a:latin typeface="Georgia" pitchFamily="18" charset="0"/>
              <a:ea typeface="宋体" panose="02010600030101010101" pitchFamily="2" charset="-122"/>
            </a:endParaRPr>
          </a:p>
          <a:p>
            <a:pPr defTabSz="457200" eaLnBrk="1" fontAlgn="base" hangingPunct="1">
              <a:lnSpc>
                <a:spcPts val="1900"/>
              </a:lnSpc>
              <a:spcBef>
                <a:spcPct val="0"/>
              </a:spcBef>
              <a:spcAft>
                <a:spcPct val="0"/>
              </a:spcAft>
              <a:buNone/>
            </a:pPr>
            <a:r>
              <a:rPr lang="zh-CN" altLang="en-US" sz="1800" dirty="0" smtClean="0">
                <a:solidFill>
                  <a:schemeClr val="tx1"/>
                </a:solidFill>
                <a:latin typeface="Georgia" pitchFamily="18" charset="0"/>
                <a:ea typeface="宋体" panose="02010600030101010101" pitchFamily="2" charset="-122"/>
              </a:rPr>
              <a:t>职位：  </a:t>
            </a:r>
            <a:r>
              <a:rPr lang="zh-CN" altLang="en-US" sz="1800" dirty="0" smtClean="0">
                <a:solidFill>
                  <a:schemeClr val="tx1"/>
                </a:solidFill>
                <a:latin typeface="Georgia" pitchFamily="18" charset="0"/>
                <a:ea typeface="宋体" panose="02010600030101010101" pitchFamily="2" charset="-122"/>
              </a:rPr>
              <a:t>  </a:t>
            </a:r>
            <a:r>
              <a:rPr lang="en-US" altLang="zh-CN" sz="1200" dirty="0" smtClean="0">
                <a:solidFill>
                  <a:schemeClr val="tx1"/>
                </a:solidFill>
                <a:latin typeface="Georgia" pitchFamily="18" charset="0"/>
                <a:ea typeface="宋体" panose="02010600030101010101" pitchFamily="2" charset="-122"/>
              </a:rPr>
              <a:t>Feast </a:t>
            </a:r>
            <a:r>
              <a:rPr lang="en-US" altLang="zh-CN" sz="1200" dirty="0">
                <a:solidFill>
                  <a:schemeClr val="tx1"/>
                </a:solidFill>
                <a:latin typeface="Georgia" pitchFamily="18" charset="0"/>
                <a:ea typeface="宋体" panose="02010600030101010101" pitchFamily="2" charset="-122"/>
              </a:rPr>
              <a:t>Signature Restaurant </a:t>
            </a:r>
            <a:r>
              <a:rPr lang="en-US" altLang="zh-CN" sz="1200" dirty="0" smtClean="0">
                <a:solidFill>
                  <a:schemeClr val="tx1"/>
                </a:solidFill>
                <a:latin typeface="Georgia" pitchFamily="18" charset="0"/>
                <a:ea typeface="宋体" panose="02010600030101010101" pitchFamily="2" charset="-122"/>
              </a:rPr>
              <a:t>GSA  </a:t>
            </a:r>
            <a:r>
              <a:rPr lang="zh-CN" altLang="en-US" sz="1200" dirty="0" smtClean="0">
                <a:solidFill>
                  <a:schemeClr val="tx1"/>
                </a:solidFill>
                <a:latin typeface="Georgia" pitchFamily="18" charset="0"/>
                <a:ea typeface="宋体" panose="02010600030101010101" pitchFamily="2" charset="-122"/>
              </a:rPr>
              <a:t>盛宴</a:t>
            </a:r>
            <a:r>
              <a:rPr lang="zh-CN" altLang="en-US" sz="1200" dirty="0">
                <a:solidFill>
                  <a:schemeClr val="tx1"/>
                </a:solidFill>
                <a:latin typeface="Georgia" pitchFamily="18" charset="0"/>
                <a:ea typeface="宋体" panose="02010600030101010101" pitchFamily="2" charset="-122"/>
              </a:rPr>
              <a:t>西餐厅服务员</a:t>
            </a:r>
          </a:p>
          <a:p>
            <a:pPr defTabSz="457200" eaLnBrk="1" fontAlgn="base" hangingPunct="1">
              <a:lnSpc>
                <a:spcPts val="1900"/>
              </a:lnSpc>
              <a:spcBef>
                <a:spcPct val="0"/>
              </a:spcBef>
              <a:spcAft>
                <a:spcPct val="0"/>
              </a:spcAft>
              <a:buNone/>
            </a:pPr>
            <a:r>
              <a:rPr lang="en-US" altLang="zh-CN" sz="1200" dirty="0" smtClean="0">
                <a:solidFill>
                  <a:schemeClr val="tx1"/>
                </a:solidFill>
                <a:latin typeface="Georgia" pitchFamily="18" charset="0"/>
                <a:ea typeface="宋体" panose="02010600030101010101" pitchFamily="2" charset="-122"/>
              </a:rPr>
              <a:t>	    	Capri </a:t>
            </a:r>
            <a:r>
              <a:rPr lang="en-US" altLang="zh-CN" sz="1200" dirty="0">
                <a:solidFill>
                  <a:schemeClr val="tx1"/>
                </a:solidFill>
                <a:latin typeface="Georgia" pitchFamily="18" charset="0"/>
                <a:ea typeface="宋体" panose="02010600030101010101" pitchFamily="2" charset="-122"/>
              </a:rPr>
              <a:t>Restaurant </a:t>
            </a:r>
            <a:r>
              <a:rPr lang="en-US" altLang="zh-CN" sz="1200" dirty="0" smtClean="0">
                <a:solidFill>
                  <a:schemeClr val="tx1"/>
                </a:solidFill>
                <a:latin typeface="Georgia" pitchFamily="18" charset="0"/>
                <a:ea typeface="宋体" panose="02010600030101010101" pitchFamily="2" charset="-122"/>
              </a:rPr>
              <a:t>GSA </a:t>
            </a:r>
            <a:r>
              <a:rPr lang="zh-CN" altLang="en-US" sz="1200" dirty="0" smtClean="0">
                <a:solidFill>
                  <a:schemeClr val="tx1"/>
                </a:solidFill>
                <a:latin typeface="Georgia" pitchFamily="18" charset="0"/>
                <a:ea typeface="宋体" panose="02010600030101010101" pitchFamily="2" charset="-122"/>
              </a:rPr>
              <a:t>意大利</a:t>
            </a:r>
            <a:r>
              <a:rPr lang="zh-CN" altLang="en-US" sz="1200" dirty="0">
                <a:solidFill>
                  <a:schemeClr val="tx1"/>
                </a:solidFill>
                <a:latin typeface="Georgia" pitchFamily="18" charset="0"/>
                <a:ea typeface="宋体" panose="02010600030101010101" pitchFamily="2" charset="-122"/>
              </a:rPr>
              <a:t>餐厅服务员</a:t>
            </a:r>
          </a:p>
          <a:p>
            <a:pPr defTabSz="457200" eaLnBrk="1" fontAlgn="base" hangingPunct="1">
              <a:lnSpc>
                <a:spcPts val="1900"/>
              </a:lnSpc>
              <a:spcBef>
                <a:spcPct val="0"/>
              </a:spcBef>
              <a:spcAft>
                <a:spcPct val="0"/>
              </a:spcAft>
              <a:buNone/>
            </a:pPr>
            <a:r>
              <a:rPr lang="en-US" altLang="zh-CN" sz="1200" dirty="0" smtClean="0">
                <a:solidFill>
                  <a:schemeClr val="tx1"/>
                </a:solidFill>
                <a:latin typeface="Georgia" pitchFamily="18" charset="0"/>
                <a:ea typeface="宋体" panose="02010600030101010101" pitchFamily="2" charset="-122"/>
              </a:rPr>
              <a:t>	    	Lobby </a:t>
            </a:r>
            <a:r>
              <a:rPr lang="en-US" altLang="zh-CN" sz="1200" dirty="0">
                <a:solidFill>
                  <a:schemeClr val="tx1"/>
                </a:solidFill>
                <a:latin typeface="Georgia" pitchFamily="18" charset="0"/>
                <a:ea typeface="宋体" panose="02010600030101010101" pitchFamily="2" charset="-122"/>
              </a:rPr>
              <a:t>Lounge </a:t>
            </a:r>
            <a:r>
              <a:rPr lang="en-US" altLang="zh-CN" sz="1200" dirty="0" smtClean="0">
                <a:solidFill>
                  <a:schemeClr val="tx1"/>
                </a:solidFill>
                <a:latin typeface="Georgia" pitchFamily="18" charset="0"/>
                <a:ea typeface="宋体" panose="02010600030101010101" pitchFamily="2" charset="-122"/>
              </a:rPr>
              <a:t>GSA </a:t>
            </a:r>
            <a:r>
              <a:rPr lang="zh-CN" altLang="en-US" sz="1200" dirty="0" smtClean="0">
                <a:solidFill>
                  <a:schemeClr val="tx1"/>
                </a:solidFill>
                <a:latin typeface="Georgia" pitchFamily="18" charset="0"/>
                <a:ea typeface="宋体" panose="02010600030101010101" pitchFamily="2" charset="-122"/>
              </a:rPr>
              <a:t>大堂</a:t>
            </a:r>
            <a:r>
              <a:rPr lang="zh-CN" altLang="en-US" sz="1200" dirty="0">
                <a:solidFill>
                  <a:schemeClr val="tx1"/>
                </a:solidFill>
                <a:latin typeface="Georgia" pitchFamily="18" charset="0"/>
                <a:ea typeface="宋体" panose="02010600030101010101" pitchFamily="2" charset="-122"/>
              </a:rPr>
              <a:t>吧服务员</a:t>
            </a:r>
          </a:p>
          <a:p>
            <a:pPr defTabSz="457200" eaLnBrk="1" fontAlgn="base" hangingPunct="1">
              <a:lnSpc>
                <a:spcPts val="1900"/>
              </a:lnSpc>
              <a:spcBef>
                <a:spcPct val="0"/>
              </a:spcBef>
              <a:spcAft>
                <a:spcPct val="0"/>
              </a:spcAft>
              <a:buNone/>
            </a:pPr>
            <a:r>
              <a:rPr lang="en-US" altLang="zh-CN" sz="1200" dirty="0" smtClean="0">
                <a:solidFill>
                  <a:schemeClr val="tx1"/>
                </a:solidFill>
                <a:latin typeface="Georgia" pitchFamily="18" charset="0"/>
                <a:ea typeface="宋体" panose="02010600030101010101" pitchFamily="2" charset="-122"/>
              </a:rPr>
              <a:t>               	Banquet GSA </a:t>
            </a:r>
            <a:r>
              <a:rPr lang="zh-CN" altLang="en-US" sz="1200" dirty="0" smtClean="0">
                <a:solidFill>
                  <a:schemeClr val="tx1"/>
                </a:solidFill>
                <a:latin typeface="Georgia" pitchFamily="18" charset="0"/>
                <a:ea typeface="宋体" panose="02010600030101010101" pitchFamily="2" charset="-122"/>
              </a:rPr>
              <a:t>宴会服务员</a:t>
            </a:r>
            <a:endParaRPr lang="en-US" altLang="zh-CN" sz="1200" dirty="0" smtClean="0">
              <a:solidFill>
                <a:schemeClr val="tx1"/>
              </a:solidFill>
              <a:latin typeface="Georgia" pitchFamily="18" charset="0"/>
              <a:ea typeface="宋体" panose="02010600030101010101" pitchFamily="2" charset="-122"/>
            </a:endParaRPr>
          </a:p>
        </p:txBody>
      </p:sp>
      <p:sp>
        <p:nvSpPr>
          <p:cNvPr id="136197" name="Rectangle 4"/>
          <p:cNvSpPr>
            <a:spLocks noChangeArrowheads="1"/>
          </p:cNvSpPr>
          <p:nvPr/>
        </p:nvSpPr>
        <p:spPr bwMode="auto">
          <a:xfrm>
            <a:off x="249237" y="692150"/>
            <a:ext cx="8589963" cy="93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Calibri" pitchFamily="34" charset="0"/>
              <a:buChar char="•"/>
              <a:defRPr sz="3200">
                <a:solidFill>
                  <a:srgbClr val="595959"/>
                </a:solidFill>
                <a:latin typeface="Calibri" pitchFamily="34" charset="0"/>
                <a:ea typeface="ＭＳ Ｐゴシック" pitchFamily="34" charset="-128"/>
                <a:sym typeface="Arial" pitchFamily="34" charset="0"/>
              </a:defRPr>
            </a:lvl1pPr>
            <a:lvl2pPr marL="742950" indent="-285750" eaLnBrk="0" hangingPunct="0">
              <a:spcBef>
                <a:spcPct val="20000"/>
              </a:spcBef>
              <a:buFont typeface="Calibri" pitchFamily="34" charset="0"/>
              <a:buChar char="–"/>
              <a:defRPr sz="2800">
                <a:solidFill>
                  <a:srgbClr val="595959"/>
                </a:solidFill>
                <a:latin typeface="Calibri" pitchFamily="34" charset="0"/>
                <a:ea typeface="ＭＳ Ｐゴシック" pitchFamily="34" charset="-128"/>
                <a:sym typeface="Arial" pitchFamily="34" charset="0"/>
              </a:defRPr>
            </a:lvl2pPr>
            <a:lvl3pPr marL="1143000" indent="-228600" eaLnBrk="0" hangingPunct="0">
              <a:spcBef>
                <a:spcPct val="20000"/>
              </a:spcBef>
              <a:buFont typeface="Calibri" pitchFamily="34" charset="0"/>
              <a:buChar char="•"/>
              <a:defRPr sz="2400">
                <a:solidFill>
                  <a:srgbClr val="595959"/>
                </a:solidFill>
                <a:latin typeface="Calibri" pitchFamily="34" charset="0"/>
                <a:ea typeface="ＭＳ Ｐゴシック" pitchFamily="34" charset="-128"/>
                <a:sym typeface="Arial" pitchFamily="34" charset="0"/>
              </a:defRPr>
            </a:lvl3pPr>
            <a:lvl4pPr marL="1600200" indent="-228600" eaLnBrk="0" hangingPunct="0">
              <a:spcBef>
                <a:spcPct val="20000"/>
              </a:spcBef>
              <a:buFont typeface="Calibri" pitchFamily="34" charset="0"/>
              <a:buChar char="–"/>
              <a:defRPr sz="2000">
                <a:solidFill>
                  <a:srgbClr val="595959"/>
                </a:solidFill>
                <a:latin typeface="Calibri" pitchFamily="34" charset="0"/>
                <a:ea typeface="ＭＳ Ｐゴシック" pitchFamily="34" charset="-128"/>
                <a:sym typeface="Arial" pitchFamily="34" charset="0"/>
              </a:defRPr>
            </a:lvl4pPr>
            <a:lvl5pPr marL="2057400" indent="-228600" eaLnBrk="0" hangingPunct="0">
              <a:spcBef>
                <a:spcPct val="20000"/>
              </a:spcBef>
              <a:buFont typeface="Calibri" pitchFamily="34" charset="0"/>
              <a:buChar char="»"/>
              <a:defRPr sz="2000">
                <a:solidFill>
                  <a:srgbClr val="595959"/>
                </a:solidFill>
                <a:latin typeface="Calibri" pitchFamily="34" charset="0"/>
                <a:ea typeface="ＭＳ Ｐゴシック" pitchFamily="34" charset="-128"/>
                <a:sym typeface="Arial" pitchFamily="34" charset="0"/>
              </a:defRPr>
            </a:lvl5pPr>
            <a:lvl6pPr marL="2514600" indent="-228600" defTabSz="457200" eaLnBrk="0" fontAlgn="base" hangingPunct="0">
              <a:spcBef>
                <a:spcPct val="20000"/>
              </a:spcBef>
              <a:spcAft>
                <a:spcPct val="0"/>
              </a:spcAft>
              <a:buFont typeface="Calibri" pitchFamily="34" charset="0"/>
              <a:buChar char="»"/>
              <a:defRPr sz="2000">
                <a:solidFill>
                  <a:srgbClr val="595959"/>
                </a:solidFill>
                <a:latin typeface="Calibri" pitchFamily="34" charset="0"/>
                <a:ea typeface="ＭＳ Ｐゴシック" pitchFamily="34" charset="-128"/>
                <a:sym typeface="Arial" pitchFamily="34" charset="0"/>
              </a:defRPr>
            </a:lvl6pPr>
            <a:lvl7pPr marL="2971800" indent="-228600" defTabSz="457200" eaLnBrk="0" fontAlgn="base" hangingPunct="0">
              <a:spcBef>
                <a:spcPct val="20000"/>
              </a:spcBef>
              <a:spcAft>
                <a:spcPct val="0"/>
              </a:spcAft>
              <a:buFont typeface="Calibri" pitchFamily="34" charset="0"/>
              <a:buChar char="»"/>
              <a:defRPr sz="2000">
                <a:solidFill>
                  <a:srgbClr val="595959"/>
                </a:solidFill>
                <a:latin typeface="Calibri" pitchFamily="34" charset="0"/>
                <a:ea typeface="ＭＳ Ｐゴシック" pitchFamily="34" charset="-128"/>
                <a:sym typeface="Arial" pitchFamily="34" charset="0"/>
              </a:defRPr>
            </a:lvl7pPr>
            <a:lvl8pPr marL="3429000" indent="-228600" defTabSz="457200" eaLnBrk="0" fontAlgn="base" hangingPunct="0">
              <a:spcBef>
                <a:spcPct val="20000"/>
              </a:spcBef>
              <a:spcAft>
                <a:spcPct val="0"/>
              </a:spcAft>
              <a:buFont typeface="Calibri" pitchFamily="34" charset="0"/>
              <a:buChar char="»"/>
              <a:defRPr sz="2000">
                <a:solidFill>
                  <a:srgbClr val="595959"/>
                </a:solidFill>
                <a:latin typeface="Calibri" pitchFamily="34" charset="0"/>
                <a:ea typeface="ＭＳ Ｐゴシック" pitchFamily="34" charset="-128"/>
                <a:sym typeface="Arial" pitchFamily="34" charset="0"/>
              </a:defRPr>
            </a:lvl8pPr>
            <a:lvl9pPr marL="3886200" indent="-228600" defTabSz="457200" eaLnBrk="0" fontAlgn="base" hangingPunct="0">
              <a:spcBef>
                <a:spcPct val="20000"/>
              </a:spcBef>
              <a:spcAft>
                <a:spcPct val="0"/>
              </a:spcAft>
              <a:buFont typeface="Calibri" pitchFamily="34" charset="0"/>
              <a:buChar char="»"/>
              <a:defRPr sz="2000">
                <a:solidFill>
                  <a:srgbClr val="595959"/>
                </a:solidFill>
                <a:latin typeface="Calibri" pitchFamily="34" charset="0"/>
                <a:ea typeface="ＭＳ Ｐゴシック" pitchFamily="34" charset="-128"/>
                <a:sym typeface="Arial" pitchFamily="34" charset="0"/>
              </a:defRPr>
            </a:lvl9pPr>
          </a:lstStyle>
          <a:p>
            <a:pPr algn="just" eaLnBrk="1" hangingPunct="1">
              <a:lnSpc>
                <a:spcPct val="120000"/>
              </a:lnSpc>
              <a:spcBef>
                <a:spcPct val="0"/>
              </a:spcBef>
              <a:buClrTx/>
              <a:buSzTx/>
              <a:buFontTx/>
              <a:buNone/>
            </a:pPr>
            <a:r>
              <a:rPr lang="zh-CN" altLang="en-US" sz="1600" dirty="0">
                <a:solidFill>
                  <a:srgbClr val="000000"/>
                </a:solidFill>
                <a:latin typeface="新宋体" pitchFamily="49" charset="-122"/>
                <a:ea typeface="新宋体" pitchFamily="49" charset="-122"/>
                <a:cs typeface="Arial" pitchFamily="34" charset="0"/>
              </a:rPr>
              <a:t>酒</a:t>
            </a:r>
            <a:r>
              <a:rPr lang="zh-CN" altLang="en-US" sz="1600" dirty="0" smtClean="0">
                <a:solidFill>
                  <a:srgbClr val="000000"/>
                </a:solidFill>
                <a:latin typeface="新宋体" pitchFamily="49" charset="-122"/>
                <a:ea typeface="新宋体" pitchFamily="49" charset="-122"/>
                <a:cs typeface="Arial" pitchFamily="34" charset="0"/>
              </a:rPr>
              <a:t>店简介</a:t>
            </a:r>
            <a:r>
              <a:rPr lang="en-US" altLang="zh-CN" sz="1600" dirty="0" smtClean="0">
                <a:solidFill>
                  <a:srgbClr val="000000"/>
                </a:solidFill>
                <a:latin typeface="新宋体" pitchFamily="49" charset="-122"/>
                <a:ea typeface="新宋体" pitchFamily="49" charset="-122"/>
                <a:cs typeface="Arial" pitchFamily="34" charset="0"/>
              </a:rPr>
              <a:t>:</a:t>
            </a:r>
            <a:r>
              <a:rPr lang="zh-CN" altLang="en-US" sz="1600" dirty="0" smtClean="0">
                <a:solidFill>
                  <a:srgbClr val="000000"/>
                </a:solidFill>
                <a:latin typeface="新宋体" pitchFamily="49" charset="-122"/>
                <a:ea typeface="新宋体" pitchFamily="49" charset="-122"/>
                <a:cs typeface="Arial" pitchFamily="34" charset="0"/>
              </a:rPr>
              <a:t>大梅沙京基喜来登度假酒店位于位于深圳东部海岸，是一家国际五星级全海景度假酒店。酒店面朝辽阔的大海，背靠美丽的梧桐山，独一无二的地理位置和完善的职业培训体系使每一位在此工作的员工时刻充满活力。</a:t>
            </a:r>
            <a:endParaRPr lang="zh-CN" altLang="en-GB" sz="1600" dirty="0">
              <a:latin typeface="汉仪中宋简" pitchFamily="49" charset="-122"/>
              <a:ea typeface="汉仪中宋简" pitchFamily="49" charset="-122"/>
            </a:endParaRPr>
          </a:p>
        </p:txBody>
      </p:sp>
      <p:sp>
        <p:nvSpPr>
          <p:cNvPr id="2" name="TextBox 1"/>
          <p:cNvSpPr txBox="1"/>
          <p:nvPr/>
        </p:nvSpPr>
        <p:spPr>
          <a:xfrm>
            <a:off x="214282" y="5429264"/>
            <a:ext cx="6248398" cy="461665"/>
          </a:xfrm>
          <a:prstGeom prst="rect">
            <a:avLst/>
          </a:prstGeom>
          <a:noFill/>
        </p:spPr>
        <p:txBody>
          <a:bodyPr wrap="square" rtlCol="0">
            <a:spAutoFit/>
          </a:bodyPr>
          <a:lstStyle/>
          <a:p>
            <a:r>
              <a:rPr lang="zh-CN" altLang="en-US" sz="1200" dirty="0" smtClean="0">
                <a:latin typeface="宋体" pitchFamily="2" charset="-122"/>
                <a:ea typeface="宋体" pitchFamily="2" charset="-122"/>
              </a:rPr>
              <a:t>联系人</a:t>
            </a:r>
            <a:r>
              <a:rPr lang="en-US" altLang="zh-CN" sz="1200" dirty="0" smtClean="0">
                <a:latin typeface="宋体" pitchFamily="2" charset="-122"/>
                <a:ea typeface="宋体" pitchFamily="2" charset="-122"/>
              </a:rPr>
              <a:t>/</a:t>
            </a:r>
            <a:r>
              <a:rPr lang="zh-CN" altLang="en-US" sz="1200" dirty="0" smtClean="0">
                <a:latin typeface="宋体" pitchFamily="2" charset="-122"/>
                <a:ea typeface="宋体" pitchFamily="2" charset="-122"/>
              </a:rPr>
              <a:t>电话</a:t>
            </a:r>
            <a:r>
              <a:rPr lang="en-US" altLang="zh-CN" sz="1200" dirty="0" smtClean="0">
                <a:latin typeface="宋体" pitchFamily="2" charset="-122"/>
                <a:ea typeface="宋体" pitchFamily="2" charset="-122"/>
              </a:rPr>
              <a:t>: </a:t>
            </a:r>
            <a:r>
              <a:rPr lang="en-US" altLang="zh-CN" sz="1200" dirty="0" smtClean="0">
                <a:latin typeface="Georgia" pitchFamily="18" charset="0"/>
                <a:ea typeface="宋体" pitchFamily="2" charset="-122"/>
                <a:sym typeface="Arial" pitchFamily="34" charset="0"/>
              </a:rPr>
              <a:t>Yolanda 0755-22173662 / </a:t>
            </a:r>
            <a:r>
              <a:rPr lang="en-US" altLang="zh-CN" sz="1200" dirty="0" smtClean="0">
                <a:latin typeface="Georgia" pitchFamily="18" charset="0"/>
                <a:ea typeface="宋体" pitchFamily="2" charset="-122"/>
              </a:rPr>
              <a:t>Derek  0755-22173659</a:t>
            </a:r>
          </a:p>
          <a:p>
            <a:r>
              <a:rPr lang="zh-CN" altLang="en-US" sz="1200" dirty="0" smtClean="0">
                <a:latin typeface="Georgia" pitchFamily="18" charset="0"/>
                <a:ea typeface="宋体" pitchFamily="2" charset="-122"/>
              </a:rPr>
              <a:t>邮箱</a:t>
            </a:r>
            <a:r>
              <a:rPr lang="en-US" altLang="zh-CN" sz="1200" dirty="0" smtClean="0">
                <a:latin typeface="Georgia" pitchFamily="18" charset="0"/>
                <a:ea typeface="宋体" pitchFamily="2" charset="-122"/>
              </a:rPr>
              <a:t>:    yolanda.cao@sheraton.com / derek.dai@sheraton.com</a:t>
            </a:r>
            <a:endParaRPr lang="en-US" altLang="zh-CN" sz="1200" dirty="0">
              <a:latin typeface="Georgia" pitchFamily="18" charset="0"/>
              <a:ea typeface="宋体" panose="02010600030101010101" pitchFamily="2" charset="-122"/>
            </a:endParaRPr>
          </a:p>
        </p:txBody>
      </p:sp>
      <p:pic>
        <p:nvPicPr>
          <p:cNvPr id="9"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6715140" y="3929167"/>
            <a:ext cx="1931126" cy="12891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cmpd="dbl">
                <a:solidFill>
                  <a:schemeClr val="accent1"/>
                </a:solidFill>
                <a:miter lim="800000"/>
                <a:headEnd/>
                <a:tailEnd/>
              </a14:hiddenLine>
            </a:ext>
          </a:extLst>
        </p:spPr>
      </p:pic>
      <p:pic>
        <p:nvPicPr>
          <p:cNvPr id="10" name="图片 1"/>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bwMode="auto">
          <a:xfrm>
            <a:off x="6715141" y="2719953"/>
            <a:ext cx="1931126" cy="12874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 name="图片 2"/>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6715140" y="1500174"/>
            <a:ext cx="1931126" cy="1285578"/>
          </a:xfrm>
          <a:prstGeom prst="rect">
            <a:avLst/>
          </a:prstGeom>
        </p:spPr>
      </p:pic>
      <p:sp>
        <p:nvSpPr>
          <p:cNvPr id="4" name="矩形 3"/>
          <p:cNvSpPr/>
          <p:nvPr/>
        </p:nvSpPr>
        <p:spPr>
          <a:xfrm>
            <a:off x="595314" y="3000372"/>
            <a:ext cx="6143668" cy="1862048"/>
          </a:xfrm>
          <a:prstGeom prst="rect">
            <a:avLst/>
          </a:prstGeom>
        </p:spPr>
        <p:txBody>
          <a:bodyPr wrap="square">
            <a:spAutoFit/>
          </a:bodyPr>
          <a:lstStyle/>
          <a:p>
            <a:pPr defTabSz="457200" fontAlgn="base">
              <a:spcBef>
                <a:spcPct val="0"/>
              </a:spcBef>
              <a:spcAft>
                <a:spcPct val="0"/>
              </a:spcAft>
            </a:pPr>
            <a:r>
              <a:rPr lang="zh-CN" altLang="en-US" b="1" u="sng" dirty="0" smtClean="0">
                <a:solidFill>
                  <a:srgbClr val="000000"/>
                </a:solidFill>
                <a:latin typeface="Georgia" pitchFamily="18" charset="0"/>
                <a:ea typeface="宋体" panose="02010600030101010101" pitchFamily="2" charset="-122"/>
                <a:cs typeface="Arial" pitchFamily="34" charset="0"/>
              </a:rPr>
              <a:t>部门</a:t>
            </a:r>
            <a:r>
              <a:rPr lang="zh-CN" altLang="en-US" b="1" dirty="0" smtClean="0">
                <a:solidFill>
                  <a:srgbClr val="000000"/>
                </a:solidFill>
                <a:latin typeface="Georgia" pitchFamily="18" charset="0"/>
                <a:ea typeface="宋体" panose="02010600030101010101" pitchFamily="2" charset="-122"/>
                <a:cs typeface="Arial" pitchFamily="34" charset="0"/>
              </a:rPr>
              <a:t>：  </a:t>
            </a:r>
            <a:r>
              <a:rPr lang="zh-CN" altLang="en-US" b="1" dirty="0" smtClean="0">
                <a:solidFill>
                  <a:srgbClr val="000000"/>
                </a:solidFill>
                <a:latin typeface="Georgia" pitchFamily="18" charset="0"/>
                <a:ea typeface="宋体" panose="02010600030101010101" pitchFamily="2" charset="-122"/>
                <a:cs typeface="Arial" pitchFamily="34" charset="0"/>
              </a:rPr>
              <a:t> </a:t>
            </a:r>
            <a:r>
              <a:rPr lang="en-US" altLang="zh-CN" sz="1200" b="1" dirty="0" smtClean="0">
                <a:latin typeface="Georgia" pitchFamily="18" charset="0"/>
                <a:ea typeface="宋体" panose="02010600030101010101" pitchFamily="2" charset="-122"/>
                <a:sym typeface="Arial" pitchFamily="34" charset="0"/>
              </a:rPr>
              <a:t>Rooms   </a:t>
            </a:r>
            <a:r>
              <a:rPr lang="zh-CN" altLang="en-US" sz="1200" b="1" dirty="0" smtClean="0">
                <a:latin typeface="Georgia" pitchFamily="18" charset="0"/>
                <a:ea typeface="宋体" panose="02010600030101010101" pitchFamily="2" charset="-122"/>
                <a:sym typeface="Arial" pitchFamily="34" charset="0"/>
              </a:rPr>
              <a:t>房务部</a:t>
            </a:r>
            <a:endParaRPr lang="zh-CN" altLang="en-US" sz="1200" dirty="0" smtClean="0">
              <a:latin typeface="Georgia" pitchFamily="18" charset="0"/>
              <a:ea typeface="宋体" panose="02010600030101010101" pitchFamily="2" charset="-122"/>
            </a:endParaRPr>
          </a:p>
          <a:p>
            <a:pPr defTabSz="457200" fontAlgn="base">
              <a:lnSpc>
                <a:spcPts val="1900"/>
              </a:lnSpc>
              <a:spcBef>
                <a:spcPct val="0"/>
              </a:spcBef>
              <a:spcAft>
                <a:spcPct val="0"/>
              </a:spcAft>
            </a:pPr>
            <a:r>
              <a:rPr lang="zh-CN" altLang="en-US" dirty="0" smtClean="0">
                <a:latin typeface="Georgia" pitchFamily="18" charset="0"/>
                <a:ea typeface="宋体" panose="02010600030101010101" pitchFamily="2" charset="-122"/>
              </a:rPr>
              <a:t>职位： </a:t>
            </a:r>
            <a:r>
              <a:rPr lang="zh-CN" altLang="en-US" dirty="0" smtClean="0">
                <a:latin typeface="Georgia" pitchFamily="18" charset="0"/>
                <a:ea typeface="宋体" panose="02010600030101010101" pitchFamily="2" charset="-122"/>
              </a:rPr>
              <a:t>   </a:t>
            </a:r>
            <a:r>
              <a:rPr lang="en-US" altLang="zh-CN" sz="1200" dirty="0" smtClean="0">
                <a:latin typeface="Georgia" pitchFamily="18" charset="0"/>
                <a:ea typeface="宋体" panose="02010600030101010101" pitchFamily="2" charset="-122"/>
                <a:sym typeface="Arial" pitchFamily="34" charset="0"/>
              </a:rPr>
              <a:t>Concierge GSA </a:t>
            </a:r>
            <a:r>
              <a:rPr lang="zh-CN" altLang="en-US" sz="1200" dirty="0" smtClean="0">
                <a:latin typeface="Georgia" pitchFamily="18" charset="0"/>
                <a:ea typeface="宋体" panose="02010600030101010101" pitchFamily="2" charset="-122"/>
                <a:sym typeface="Arial" pitchFamily="34" charset="0"/>
              </a:rPr>
              <a:t>礼宾</a:t>
            </a:r>
            <a:r>
              <a:rPr lang="zh-CN" altLang="en-US" sz="1200" dirty="0">
                <a:latin typeface="Georgia" pitchFamily="18" charset="0"/>
                <a:ea typeface="宋体" panose="02010600030101010101" pitchFamily="2" charset="-122"/>
                <a:sym typeface="Arial" pitchFamily="34" charset="0"/>
              </a:rPr>
              <a:t>员</a:t>
            </a:r>
          </a:p>
          <a:p>
            <a:pPr defTabSz="457200" fontAlgn="base">
              <a:lnSpc>
                <a:spcPts val="1900"/>
              </a:lnSpc>
              <a:spcBef>
                <a:spcPct val="0"/>
              </a:spcBef>
              <a:spcAft>
                <a:spcPct val="0"/>
              </a:spcAft>
            </a:pPr>
            <a:r>
              <a:rPr lang="en-US" altLang="zh-CN" sz="1200" dirty="0" smtClean="0">
                <a:latin typeface="Georgia" pitchFamily="18" charset="0"/>
                <a:ea typeface="宋体" panose="02010600030101010101" pitchFamily="2" charset="-122"/>
                <a:sym typeface="Arial" pitchFamily="34" charset="0"/>
              </a:rPr>
              <a:t>		Guest </a:t>
            </a:r>
            <a:r>
              <a:rPr lang="en-US" altLang="zh-CN" sz="1200" dirty="0">
                <a:latin typeface="Georgia" pitchFamily="18" charset="0"/>
                <a:ea typeface="宋体" panose="02010600030101010101" pitchFamily="2" charset="-122"/>
                <a:sym typeface="Arial" pitchFamily="34" charset="0"/>
              </a:rPr>
              <a:t>Service </a:t>
            </a:r>
            <a:r>
              <a:rPr lang="en-US" altLang="zh-CN" sz="1200" dirty="0" smtClean="0">
                <a:latin typeface="Georgia" pitchFamily="18" charset="0"/>
                <a:ea typeface="宋体" panose="02010600030101010101" pitchFamily="2" charset="-122"/>
                <a:sym typeface="Arial" pitchFamily="34" charset="0"/>
              </a:rPr>
              <a:t>Centre GSA </a:t>
            </a:r>
            <a:r>
              <a:rPr lang="zh-CN" altLang="en-US" sz="1200" dirty="0" smtClean="0">
                <a:latin typeface="Georgia" pitchFamily="18" charset="0"/>
                <a:ea typeface="宋体" panose="02010600030101010101" pitchFamily="2" charset="-122"/>
                <a:sym typeface="Arial" pitchFamily="34" charset="0"/>
              </a:rPr>
              <a:t>宾客</a:t>
            </a:r>
            <a:r>
              <a:rPr lang="zh-CN" altLang="en-US" sz="1200" dirty="0">
                <a:latin typeface="Georgia" pitchFamily="18" charset="0"/>
                <a:ea typeface="宋体" panose="02010600030101010101" pitchFamily="2" charset="-122"/>
                <a:sym typeface="Arial" pitchFamily="34" charset="0"/>
              </a:rPr>
              <a:t>服务中心接待员</a:t>
            </a:r>
          </a:p>
          <a:p>
            <a:pPr defTabSz="457200" fontAlgn="base">
              <a:lnSpc>
                <a:spcPts val="1900"/>
              </a:lnSpc>
              <a:spcBef>
                <a:spcPct val="0"/>
              </a:spcBef>
              <a:spcAft>
                <a:spcPct val="0"/>
              </a:spcAft>
            </a:pPr>
            <a:r>
              <a:rPr lang="en-US" altLang="zh-CN" sz="1200" dirty="0" smtClean="0">
                <a:latin typeface="Georgia" pitchFamily="18" charset="0"/>
                <a:ea typeface="宋体" panose="02010600030101010101" pitchFamily="2" charset="-122"/>
                <a:sym typeface="Arial" pitchFamily="34" charset="0"/>
              </a:rPr>
              <a:t>		Sheraton </a:t>
            </a:r>
            <a:r>
              <a:rPr lang="en-US" altLang="zh-CN" sz="1200" dirty="0">
                <a:latin typeface="Georgia" pitchFamily="18" charset="0"/>
                <a:ea typeface="宋体" panose="02010600030101010101" pitchFamily="2" charset="-122"/>
                <a:sym typeface="Arial" pitchFamily="34" charset="0"/>
              </a:rPr>
              <a:t>Club </a:t>
            </a:r>
            <a:r>
              <a:rPr lang="en-US" altLang="zh-CN" sz="1200" dirty="0" smtClean="0">
                <a:latin typeface="Georgia" pitchFamily="18" charset="0"/>
                <a:ea typeface="宋体" panose="02010600030101010101" pitchFamily="2" charset="-122"/>
                <a:sym typeface="Arial" pitchFamily="34" charset="0"/>
              </a:rPr>
              <a:t>GSA  </a:t>
            </a:r>
            <a:r>
              <a:rPr lang="zh-CN" altLang="en-US" sz="1200" dirty="0" smtClean="0">
                <a:latin typeface="Georgia" pitchFamily="18" charset="0"/>
                <a:ea typeface="宋体" panose="02010600030101010101" pitchFamily="2" charset="-122"/>
                <a:sym typeface="Arial" pitchFamily="34" charset="0"/>
              </a:rPr>
              <a:t>行政</a:t>
            </a:r>
            <a:r>
              <a:rPr lang="zh-CN" altLang="en-US" sz="1200" dirty="0">
                <a:latin typeface="Georgia" pitchFamily="18" charset="0"/>
                <a:ea typeface="宋体" panose="02010600030101010101" pitchFamily="2" charset="-122"/>
                <a:sym typeface="Arial" pitchFamily="34" charset="0"/>
              </a:rPr>
              <a:t>酒廊</a:t>
            </a:r>
            <a:r>
              <a:rPr lang="zh-CN" altLang="en-US" sz="1200" dirty="0" smtClean="0">
                <a:latin typeface="Georgia" pitchFamily="18" charset="0"/>
                <a:ea typeface="宋体" panose="02010600030101010101" pitchFamily="2" charset="-122"/>
                <a:sym typeface="Arial" pitchFamily="34" charset="0"/>
              </a:rPr>
              <a:t>接待员</a:t>
            </a:r>
            <a:endParaRPr lang="en-US" altLang="zh-CN" sz="1200" dirty="0" smtClean="0">
              <a:latin typeface="Georgia" pitchFamily="18" charset="0"/>
              <a:ea typeface="宋体" panose="02010600030101010101" pitchFamily="2" charset="-122"/>
              <a:sym typeface="Arial" pitchFamily="34" charset="0"/>
            </a:endParaRPr>
          </a:p>
          <a:p>
            <a:pPr defTabSz="457200" fontAlgn="base">
              <a:lnSpc>
                <a:spcPts val="1900"/>
              </a:lnSpc>
              <a:spcBef>
                <a:spcPct val="0"/>
              </a:spcBef>
              <a:spcAft>
                <a:spcPct val="0"/>
              </a:spcAft>
            </a:pPr>
            <a:r>
              <a:rPr lang="en-US" altLang="zh-CN" sz="1200" dirty="0" smtClean="0">
                <a:latin typeface="Georgia" pitchFamily="18" charset="0"/>
                <a:ea typeface="宋体" panose="02010600030101010101" pitchFamily="2" charset="-122"/>
                <a:sym typeface="Arial" pitchFamily="34" charset="0"/>
              </a:rPr>
              <a:t>		Receptionist </a:t>
            </a:r>
            <a:r>
              <a:rPr lang="zh-CN" altLang="en-US" sz="1200" dirty="0" smtClean="0">
                <a:latin typeface="Georgia" pitchFamily="18" charset="0"/>
                <a:ea typeface="宋体" panose="02010600030101010101" pitchFamily="2" charset="-122"/>
                <a:sym typeface="Arial" pitchFamily="34" charset="0"/>
              </a:rPr>
              <a:t>前台接待员</a:t>
            </a:r>
            <a:endParaRPr lang="zh-CN" altLang="en-US" sz="1200" dirty="0">
              <a:latin typeface="Georgia" pitchFamily="18" charset="0"/>
              <a:ea typeface="宋体" panose="02010600030101010101" pitchFamily="2" charset="-122"/>
              <a:sym typeface="Arial" pitchFamily="34" charset="0"/>
            </a:endParaRPr>
          </a:p>
          <a:p>
            <a:pPr defTabSz="457200" fontAlgn="base">
              <a:lnSpc>
                <a:spcPts val="1900"/>
              </a:lnSpc>
              <a:spcBef>
                <a:spcPct val="0"/>
              </a:spcBef>
              <a:spcAft>
                <a:spcPct val="0"/>
              </a:spcAft>
            </a:pPr>
            <a:r>
              <a:rPr lang="en-US" altLang="zh-CN" sz="1200" dirty="0" smtClean="0">
                <a:latin typeface="Georgia" pitchFamily="18" charset="0"/>
                <a:ea typeface="宋体" panose="02010600030101010101" pitchFamily="2" charset="-122"/>
                <a:sym typeface="Arial" pitchFamily="34" charset="0"/>
              </a:rPr>
              <a:t>		Fitness </a:t>
            </a:r>
            <a:r>
              <a:rPr lang="en-US" altLang="zh-CN" sz="1200" dirty="0">
                <a:latin typeface="Georgia" pitchFamily="18" charset="0"/>
                <a:ea typeface="宋体" panose="02010600030101010101" pitchFamily="2" charset="-122"/>
                <a:sym typeface="Arial" pitchFamily="34" charset="0"/>
              </a:rPr>
              <a:t>Centre </a:t>
            </a:r>
            <a:r>
              <a:rPr lang="en-US" altLang="zh-CN" sz="1200" dirty="0" smtClean="0">
                <a:latin typeface="Georgia" pitchFamily="18" charset="0"/>
                <a:ea typeface="宋体" panose="02010600030101010101" pitchFamily="2" charset="-122"/>
                <a:sym typeface="Arial" pitchFamily="34" charset="0"/>
              </a:rPr>
              <a:t>GSA </a:t>
            </a:r>
            <a:r>
              <a:rPr lang="zh-CN" altLang="en-US" sz="1200" dirty="0" smtClean="0">
                <a:latin typeface="Georgia" pitchFamily="18" charset="0"/>
                <a:ea typeface="宋体" panose="02010600030101010101" pitchFamily="2" charset="-122"/>
                <a:sym typeface="Arial" pitchFamily="34" charset="0"/>
              </a:rPr>
              <a:t>健身</a:t>
            </a:r>
            <a:r>
              <a:rPr lang="zh-CN" altLang="en-US" sz="1200" dirty="0">
                <a:latin typeface="Georgia" pitchFamily="18" charset="0"/>
                <a:ea typeface="宋体" panose="02010600030101010101" pitchFamily="2" charset="-122"/>
                <a:sym typeface="Arial" pitchFamily="34" charset="0"/>
              </a:rPr>
              <a:t>中心</a:t>
            </a:r>
            <a:r>
              <a:rPr lang="zh-CN" altLang="en-US" sz="1200" dirty="0" smtClean="0">
                <a:latin typeface="Georgia" pitchFamily="18" charset="0"/>
                <a:ea typeface="宋体" panose="02010600030101010101" pitchFamily="2" charset="-122"/>
                <a:sym typeface="Arial" pitchFamily="34" charset="0"/>
              </a:rPr>
              <a:t>服务员</a:t>
            </a:r>
            <a:endParaRPr lang="en-US" altLang="zh-CN" sz="1200" dirty="0" smtClean="0">
              <a:latin typeface="Georgia" pitchFamily="18" charset="0"/>
              <a:ea typeface="宋体" panose="02010600030101010101" pitchFamily="2" charset="-122"/>
              <a:sym typeface="Arial" pitchFamily="34" charset="0"/>
            </a:endParaRPr>
          </a:p>
          <a:p>
            <a:pPr defTabSz="457200" fontAlgn="base">
              <a:lnSpc>
                <a:spcPts val="1900"/>
              </a:lnSpc>
              <a:spcBef>
                <a:spcPct val="0"/>
              </a:spcBef>
              <a:spcAft>
                <a:spcPct val="0"/>
              </a:spcAft>
            </a:pPr>
            <a:r>
              <a:rPr lang="en-US" altLang="zh-CN" sz="1200" dirty="0" smtClean="0">
                <a:latin typeface="Georgia" pitchFamily="18" charset="0"/>
                <a:ea typeface="宋体" panose="02010600030101010101" pitchFamily="2" charset="-122"/>
                <a:sym typeface="Arial" pitchFamily="34" charset="0"/>
              </a:rPr>
              <a:t>		Room Attendant  </a:t>
            </a:r>
            <a:r>
              <a:rPr lang="zh-CN" altLang="en-US" sz="1200" dirty="0" smtClean="0">
                <a:latin typeface="Georgia" pitchFamily="18" charset="0"/>
                <a:ea typeface="宋体" panose="02010600030101010101" pitchFamily="2" charset="-122"/>
                <a:sym typeface="Arial" pitchFamily="34" charset="0"/>
              </a:rPr>
              <a:t>客房</a:t>
            </a:r>
            <a:r>
              <a:rPr lang="zh-CN" altLang="en-US" sz="1200" dirty="0">
                <a:latin typeface="Georgia" pitchFamily="18" charset="0"/>
                <a:ea typeface="宋体" panose="02010600030101010101" pitchFamily="2" charset="-122"/>
                <a:sym typeface="Arial" pitchFamily="34" charset="0"/>
              </a:rPr>
              <a:t>服务员</a:t>
            </a:r>
          </a:p>
        </p:txBody>
      </p:sp>
      <p:sp>
        <p:nvSpPr>
          <p:cNvPr id="11" name="TextBox 10"/>
          <p:cNvSpPr txBox="1"/>
          <p:nvPr/>
        </p:nvSpPr>
        <p:spPr>
          <a:xfrm>
            <a:off x="214282" y="4857760"/>
            <a:ext cx="6715172" cy="523220"/>
          </a:xfrm>
          <a:prstGeom prst="rect">
            <a:avLst/>
          </a:prstGeom>
          <a:noFill/>
        </p:spPr>
        <p:txBody>
          <a:bodyPr wrap="square" rtlCol="0">
            <a:spAutoFit/>
          </a:bodyPr>
          <a:lstStyle/>
          <a:p>
            <a:r>
              <a:rPr lang="zh-CN" altLang="en-US" sz="1400" b="1" dirty="0" smtClean="0">
                <a:latin typeface="宋体" pitchFamily="2" charset="-122"/>
                <a:ea typeface="宋体" pitchFamily="2" charset="-122"/>
              </a:rPr>
              <a:t>福利：</a:t>
            </a:r>
            <a:r>
              <a:rPr lang="zh-CN" altLang="en-US" sz="1400" dirty="0" smtClean="0">
                <a:latin typeface="宋体" pitchFamily="2" charset="-122"/>
                <a:ea typeface="宋体" pitchFamily="2" charset="-122"/>
              </a:rPr>
              <a:t>公平开放的系统职业发展机会，提供食宿、班车，享有宿舍高速免费</a:t>
            </a:r>
            <a:r>
              <a:rPr lang="en-US" altLang="zh-CN" sz="1400" dirty="0" smtClean="0">
                <a:latin typeface="Georgia" pitchFamily="18" charset="0"/>
                <a:ea typeface="宋体" pitchFamily="2" charset="-122"/>
              </a:rPr>
              <a:t>Wi-Fi</a:t>
            </a:r>
            <a:r>
              <a:rPr lang="zh-CN" altLang="en-US" sz="1400" dirty="0" smtClean="0">
                <a:latin typeface="宋体" pitchFamily="2" charset="-122"/>
                <a:ea typeface="宋体" pitchFamily="2" charset="-122"/>
              </a:rPr>
              <a:t>，五险一金，带薪年假，全球姐妹酒店住宿和餐饮优惠、英语津贴。</a:t>
            </a:r>
            <a:endParaRPr lang="zh-CN" altLang="en-US" sz="1400" dirty="0">
              <a:latin typeface="宋体" pitchFamily="2" charset="-122"/>
              <a:ea typeface="宋体" pitchFamily="2" charset="-122"/>
            </a:endParaRPr>
          </a:p>
        </p:txBody>
      </p:sp>
    </p:spTree>
    <p:extLst>
      <p:ext uri="{BB962C8B-B14F-4D97-AF65-F5344CB8AC3E}">
        <p14:creationId xmlns="" xmlns:p14="http://schemas.microsoft.com/office/powerpoint/2010/main" val="350154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4_Marriott International">
  <a:themeElements>
    <a:clrScheme name="">
      <a:dk1>
        <a:srgbClr val="000000"/>
      </a:dk1>
      <a:lt1>
        <a:srgbClr val="FFFFFF"/>
      </a:lt1>
      <a:dk2>
        <a:srgbClr val="9D102D"/>
      </a:dk2>
      <a:lt2>
        <a:srgbClr val="848587"/>
      </a:lt2>
      <a:accent1>
        <a:srgbClr val="E8F4F8"/>
      </a:accent1>
      <a:accent2>
        <a:srgbClr val="FDFBDE"/>
      </a:accent2>
      <a:accent3>
        <a:srgbClr val="FFFFFF"/>
      </a:accent3>
      <a:accent4>
        <a:srgbClr val="000000"/>
      </a:accent4>
      <a:accent5>
        <a:srgbClr val="F2F8FB"/>
      </a:accent5>
      <a:accent6>
        <a:srgbClr val="E5E3C9"/>
      </a:accent6>
      <a:hlink>
        <a:srgbClr val="CF9021"/>
      </a:hlink>
      <a:folHlink>
        <a:srgbClr val="F6C724"/>
      </a:folHlink>
    </a:clrScheme>
    <a:fontScheme name="1_Marriott International">
      <a:majorFont>
        <a:latin typeface="Calibri"/>
        <a:ea typeface="MS PGothic"/>
        <a:cs typeface=""/>
      </a:majorFont>
      <a:minorFont>
        <a:latin typeface="Calibri"/>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314</Words>
  <Application>Microsoft Office PowerPoint</Application>
  <PresentationFormat>全屏显示(4:3)</PresentationFormat>
  <Paragraphs>38</Paragraphs>
  <Slides>1</Slides>
  <Notes>1</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4_Marriott International</vt:lpstr>
      <vt:lpstr>幻灯片 1</vt:lpstr>
    </vt:vector>
  </TitlesOfParts>
  <Company>Marriott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Liu, Lily (HR)</dc:creator>
  <cp:lastModifiedBy>cathliu6</cp:lastModifiedBy>
  <cp:revision>29</cp:revision>
  <dcterms:created xsi:type="dcterms:W3CDTF">2015-11-03T02:20:30Z</dcterms:created>
  <dcterms:modified xsi:type="dcterms:W3CDTF">2017-05-03T06:15:47Z</dcterms:modified>
</cp:coreProperties>
</file>